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8"/>
  </p:notesMasterIdLst>
  <p:sldIdLst>
    <p:sldId id="278" r:id="rId2"/>
    <p:sldId id="294" r:id="rId3"/>
    <p:sldId id="295" r:id="rId4"/>
    <p:sldId id="279" r:id="rId5"/>
    <p:sldId id="297" r:id="rId6"/>
    <p:sldId id="296" r:id="rId7"/>
    <p:sldId id="298" r:id="rId8"/>
    <p:sldId id="299" r:id="rId9"/>
    <p:sldId id="302" r:id="rId10"/>
    <p:sldId id="280" r:id="rId11"/>
    <p:sldId id="300" r:id="rId12"/>
    <p:sldId id="301" r:id="rId13"/>
    <p:sldId id="304" r:id="rId14"/>
    <p:sldId id="305" r:id="rId15"/>
    <p:sldId id="306" r:id="rId16"/>
    <p:sldId id="309" r:id="rId17"/>
    <p:sldId id="312" r:id="rId18"/>
    <p:sldId id="310" r:id="rId19"/>
    <p:sldId id="311" r:id="rId20"/>
    <p:sldId id="313" r:id="rId21"/>
    <p:sldId id="307" r:id="rId22"/>
    <p:sldId id="314" r:id="rId23"/>
    <p:sldId id="315" r:id="rId24"/>
    <p:sldId id="317" r:id="rId25"/>
    <p:sldId id="316" r:id="rId26"/>
    <p:sldId id="293" r:id="rId2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48" d="100"/>
          <a:sy n="48" d="100"/>
        </p:scale>
        <p:origin x="52" y="42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iyya Rosyida" userId="03c9157fa6075dd9" providerId="LiveId" clId="{206AA305-D727-4354-8396-7A1692201442}"/>
    <pc:docChg chg="undo custSel addSld delSld modSld sldOrd">
      <pc:chgData name="Saniyya Rosyida" userId="03c9157fa6075dd9" providerId="LiveId" clId="{206AA305-D727-4354-8396-7A1692201442}" dt="2023-02-21T11:47:47.772" v="1365" actId="403"/>
      <pc:docMkLst>
        <pc:docMk/>
      </pc:docMkLst>
      <pc:sldChg chg="modSp mod">
        <pc:chgData name="Saniyya Rosyida" userId="03c9157fa6075dd9" providerId="LiveId" clId="{206AA305-D727-4354-8396-7A1692201442}" dt="2023-02-20T14:18:53.744" v="1" actId="20577"/>
        <pc:sldMkLst>
          <pc:docMk/>
          <pc:sldMk cId="3855531800" sldId="279"/>
        </pc:sldMkLst>
        <pc:spChg chg="mod">
          <ac:chgData name="Saniyya Rosyida" userId="03c9157fa6075dd9" providerId="LiveId" clId="{206AA305-D727-4354-8396-7A1692201442}" dt="2023-02-20T14:18:53.744" v="1" actId="20577"/>
          <ac:spMkLst>
            <pc:docMk/>
            <pc:sldMk cId="3855531800" sldId="279"/>
            <ac:spMk id="11" creationId="{209F10B2-4215-73F5-9018-AE32AB0CF6C2}"/>
          </ac:spMkLst>
        </pc:spChg>
      </pc:sldChg>
      <pc:sldChg chg="modSp mod">
        <pc:chgData name="Saniyya Rosyida" userId="03c9157fa6075dd9" providerId="LiveId" clId="{206AA305-D727-4354-8396-7A1692201442}" dt="2023-02-20T14:21:27.632" v="5" actId="20577"/>
        <pc:sldMkLst>
          <pc:docMk/>
          <pc:sldMk cId="3955724628" sldId="297"/>
        </pc:sldMkLst>
        <pc:spChg chg="mod">
          <ac:chgData name="Saniyya Rosyida" userId="03c9157fa6075dd9" providerId="LiveId" clId="{206AA305-D727-4354-8396-7A1692201442}" dt="2023-02-20T14:21:26.865" v="4" actId="14100"/>
          <ac:spMkLst>
            <pc:docMk/>
            <pc:sldMk cId="3955724628" sldId="297"/>
            <ac:spMk id="8" creationId="{38FEC8E7-4E4F-A1F9-5897-1A3462B89888}"/>
          </ac:spMkLst>
        </pc:spChg>
        <pc:spChg chg="mod">
          <ac:chgData name="Saniyya Rosyida" userId="03c9157fa6075dd9" providerId="LiveId" clId="{206AA305-D727-4354-8396-7A1692201442}" dt="2023-02-20T14:21:27.632" v="5" actId="20577"/>
          <ac:spMkLst>
            <pc:docMk/>
            <pc:sldMk cId="3955724628" sldId="297"/>
            <ac:spMk id="9" creationId="{E0A42E42-E85B-CDEB-70FC-FB3C135098A8}"/>
          </ac:spMkLst>
        </pc:spChg>
      </pc:sldChg>
      <pc:sldChg chg="add del">
        <pc:chgData name="Saniyya Rosyida" userId="03c9157fa6075dd9" providerId="LiveId" clId="{206AA305-D727-4354-8396-7A1692201442}" dt="2023-02-21T08:13:14.634" v="966" actId="47"/>
        <pc:sldMkLst>
          <pc:docMk/>
          <pc:sldMk cId="2501026667" sldId="299"/>
        </pc:sldMkLst>
      </pc:sldChg>
      <pc:sldChg chg="addSp modSp mod">
        <pc:chgData name="Saniyya Rosyida" userId="03c9157fa6075dd9" providerId="LiveId" clId="{206AA305-D727-4354-8396-7A1692201442}" dt="2023-02-21T07:27:08.018" v="22" actId="1036"/>
        <pc:sldMkLst>
          <pc:docMk/>
          <pc:sldMk cId="3252000522" sldId="300"/>
        </pc:sldMkLst>
        <pc:spChg chg="add mod">
          <ac:chgData name="Saniyya Rosyida" userId="03c9157fa6075dd9" providerId="LiveId" clId="{206AA305-D727-4354-8396-7A1692201442}" dt="2023-02-21T07:26:28.952" v="14" actId="14100"/>
          <ac:spMkLst>
            <pc:docMk/>
            <pc:sldMk cId="3252000522" sldId="300"/>
            <ac:spMk id="3" creationId="{0581C9EB-34BA-8701-099F-CFEC7AA93E69}"/>
          </ac:spMkLst>
        </pc:spChg>
        <pc:spChg chg="add mod">
          <ac:chgData name="Saniyya Rosyida" userId="03c9157fa6075dd9" providerId="LiveId" clId="{206AA305-D727-4354-8396-7A1692201442}" dt="2023-02-21T07:27:08.018" v="22" actId="1036"/>
          <ac:spMkLst>
            <pc:docMk/>
            <pc:sldMk cId="3252000522" sldId="300"/>
            <ac:spMk id="5" creationId="{5FBFBE61-2002-0E81-C7E9-B0467F15C0EC}"/>
          </ac:spMkLst>
        </pc:spChg>
      </pc:sldChg>
      <pc:sldChg chg="addSp modSp mod">
        <pc:chgData name="Saniyya Rosyida" userId="03c9157fa6075dd9" providerId="LiveId" clId="{206AA305-D727-4354-8396-7A1692201442}" dt="2023-02-21T07:28:18.174" v="29" actId="1076"/>
        <pc:sldMkLst>
          <pc:docMk/>
          <pc:sldMk cId="1874272818" sldId="301"/>
        </pc:sldMkLst>
        <pc:spChg chg="add mod">
          <ac:chgData name="Saniyya Rosyida" userId="03c9157fa6075dd9" providerId="LiveId" clId="{206AA305-D727-4354-8396-7A1692201442}" dt="2023-02-21T07:28:18.174" v="29" actId="1076"/>
          <ac:spMkLst>
            <pc:docMk/>
            <pc:sldMk cId="1874272818" sldId="301"/>
            <ac:spMk id="3" creationId="{983C624D-81B4-B6C0-8CF8-59DE1381CFFA}"/>
          </ac:spMkLst>
        </pc:spChg>
      </pc:sldChg>
      <pc:sldChg chg="addSp modSp mod">
        <pc:chgData name="Saniyya Rosyida" userId="03c9157fa6075dd9" providerId="LiveId" clId="{206AA305-D727-4354-8396-7A1692201442}" dt="2023-02-21T07:30:27.425" v="123" actId="207"/>
        <pc:sldMkLst>
          <pc:docMk/>
          <pc:sldMk cId="4218617129" sldId="305"/>
        </pc:sldMkLst>
        <pc:spChg chg="add mod">
          <ac:chgData name="Saniyya Rosyida" userId="03c9157fa6075dd9" providerId="LiveId" clId="{206AA305-D727-4354-8396-7A1692201442}" dt="2023-02-21T07:30:27.425" v="123" actId="207"/>
          <ac:spMkLst>
            <pc:docMk/>
            <pc:sldMk cId="4218617129" sldId="305"/>
            <ac:spMk id="3" creationId="{F0CAED43-BF4C-E0DC-0448-D43FE1172106}"/>
          </ac:spMkLst>
        </pc:spChg>
      </pc:sldChg>
      <pc:sldChg chg="addSp delSp modSp mod">
        <pc:chgData name="Saniyya Rosyida" userId="03c9157fa6075dd9" providerId="LiveId" clId="{206AA305-D727-4354-8396-7A1692201442}" dt="2023-02-21T07:32:36.284" v="146" actId="478"/>
        <pc:sldMkLst>
          <pc:docMk/>
          <pc:sldMk cId="2808539753" sldId="306"/>
        </pc:sldMkLst>
        <pc:spChg chg="add del mod">
          <ac:chgData name="Saniyya Rosyida" userId="03c9157fa6075dd9" providerId="LiveId" clId="{206AA305-D727-4354-8396-7A1692201442}" dt="2023-02-21T07:32:36.284" v="146" actId="478"/>
          <ac:spMkLst>
            <pc:docMk/>
            <pc:sldMk cId="2808539753" sldId="306"/>
            <ac:spMk id="3" creationId="{2B7D1519-75C4-AE66-C598-454419DB9A4B}"/>
          </ac:spMkLst>
        </pc:spChg>
        <pc:graphicFrameChg chg="mod modGraphic">
          <ac:chgData name="Saniyya Rosyida" userId="03c9157fa6075dd9" providerId="LiveId" clId="{206AA305-D727-4354-8396-7A1692201442}" dt="2023-02-21T07:32:18.363" v="143" actId="12385"/>
          <ac:graphicFrameMkLst>
            <pc:docMk/>
            <pc:sldMk cId="2808539753" sldId="306"/>
            <ac:graphicFrameMk id="9" creationId="{2E3507DD-4EF7-EE5A-EC92-C72D0341FE02}"/>
          </ac:graphicFrameMkLst>
        </pc:graphicFrameChg>
      </pc:sldChg>
      <pc:sldChg chg="addSp delSp modSp mod">
        <pc:chgData name="Saniyya Rosyida" userId="03c9157fa6075dd9" providerId="LiveId" clId="{206AA305-D727-4354-8396-7A1692201442}" dt="2023-02-21T08:05:14.211" v="813" actId="1076"/>
        <pc:sldMkLst>
          <pc:docMk/>
          <pc:sldMk cId="385002877" sldId="307"/>
        </pc:sldMkLst>
        <pc:spChg chg="mod">
          <ac:chgData name="Saniyya Rosyida" userId="03c9157fa6075dd9" providerId="LiveId" clId="{206AA305-D727-4354-8396-7A1692201442}" dt="2023-02-21T08:05:09.825" v="812" actId="20577"/>
          <ac:spMkLst>
            <pc:docMk/>
            <pc:sldMk cId="385002877" sldId="307"/>
            <ac:spMk id="2" creationId="{B83F7D2E-080D-DBDD-73C4-3C38A2B77908}"/>
          </ac:spMkLst>
        </pc:spChg>
        <pc:spChg chg="mod">
          <ac:chgData name="Saniyya Rosyida" userId="03c9157fa6075dd9" providerId="LiveId" clId="{206AA305-D727-4354-8396-7A1692201442}" dt="2023-02-21T08:05:14.211" v="813" actId="1076"/>
          <ac:spMkLst>
            <pc:docMk/>
            <pc:sldMk cId="385002877" sldId="307"/>
            <ac:spMk id="4" creationId="{87C87BA3-58AE-1EBA-8D66-C5F088830316}"/>
          </ac:spMkLst>
        </pc:spChg>
        <pc:spChg chg="add del mod">
          <ac:chgData name="Saniyya Rosyida" userId="03c9157fa6075dd9" providerId="LiveId" clId="{206AA305-D727-4354-8396-7A1692201442}" dt="2023-02-21T08:05:01.901" v="792" actId="478"/>
          <ac:spMkLst>
            <pc:docMk/>
            <pc:sldMk cId="385002877" sldId="307"/>
            <ac:spMk id="6" creationId="{D03DEB9C-0C97-05C7-278F-589BEB11AF8F}"/>
          </ac:spMkLst>
        </pc:spChg>
      </pc:sldChg>
      <pc:sldChg chg="addSp delSp modSp del mod">
        <pc:chgData name="Saniyya Rosyida" userId="03c9157fa6075dd9" providerId="LiveId" clId="{206AA305-D727-4354-8396-7A1692201442}" dt="2023-02-21T11:36:38.503" v="1037" actId="47"/>
        <pc:sldMkLst>
          <pc:docMk/>
          <pc:sldMk cId="3462753991" sldId="308"/>
        </pc:sldMkLst>
        <pc:spChg chg="mod">
          <ac:chgData name="Saniyya Rosyida" userId="03c9157fa6075dd9" providerId="LiveId" clId="{206AA305-D727-4354-8396-7A1692201442}" dt="2023-02-21T08:05:38.972" v="822" actId="404"/>
          <ac:spMkLst>
            <pc:docMk/>
            <pc:sldMk cId="3462753991" sldId="308"/>
            <ac:spMk id="2" creationId="{B83F7D2E-080D-DBDD-73C4-3C38A2B77908}"/>
          </ac:spMkLst>
        </pc:spChg>
        <pc:spChg chg="add del mod">
          <ac:chgData name="Saniyya Rosyida" userId="03c9157fa6075dd9" providerId="LiveId" clId="{206AA305-D727-4354-8396-7A1692201442}" dt="2023-02-21T11:32:20.354" v="968" actId="478"/>
          <ac:spMkLst>
            <pc:docMk/>
            <pc:sldMk cId="3462753991" sldId="308"/>
            <ac:spMk id="4" creationId="{A0D77F1D-DA8C-608A-D36C-2D78A32EF0A2}"/>
          </ac:spMkLst>
        </pc:spChg>
        <pc:picChg chg="add mod">
          <ac:chgData name="Saniyya Rosyida" userId="03c9157fa6075dd9" providerId="LiveId" clId="{206AA305-D727-4354-8396-7A1692201442}" dt="2023-02-21T11:32:56.248" v="976" actId="14100"/>
          <ac:picMkLst>
            <pc:docMk/>
            <pc:sldMk cId="3462753991" sldId="308"/>
            <ac:picMk id="7" creationId="{66C3D1C0-2AD5-4141-DB29-F6FCC6494ED6}"/>
          </ac:picMkLst>
        </pc:picChg>
        <pc:picChg chg="del">
          <ac:chgData name="Saniyya Rosyida" userId="03c9157fa6075dd9" providerId="LiveId" clId="{206AA305-D727-4354-8396-7A1692201442}" dt="2023-02-21T11:32:16.671" v="967" actId="478"/>
          <ac:picMkLst>
            <pc:docMk/>
            <pc:sldMk cId="3462753991" sldId="308"/>
            <ac:picMk id="8" creationId="{C202FD76-D716-AB71-07C3-C2410EBBDE05}"/>
          </ac:picMkLst>
        </pc:picChg>
        <pc:picChg chg="del mod">
          <ac:chgData name="Saniyya Rosyida" userId="03c9157fa6075dd9" providerId="LiveId" clId="{206AA305-D727-4354-8396-7A1692201442}" dt="2023-02-21T11:32:29.601" v="970" actId="478"/>
          <ac:picMkLst>
            <pc:docMk/>
            <pc:sldMk cId="3462753991" sldId="308"/>
            <ac:picMk id="10" creationId="{0E352D86-ACBD-6354-98DA-8F9DDDD97697}"/>
          </ac:picMkLst>
        </pc:picChg>
      </pc:sldChg>
      <pc:sldChg chg="addSp delSp modSp mod">
        <pc:chgData name="Saniyya Rosyida" userId="03c9157fa6075dd9" providerId="LiveId" clId="{206AA305-D727-4354-8396-7A1692201442}" dt="2023-02-21T07:47:25.969" v="382" actId="1036"/>
        <pc:sldMkLst>
          <pc:docMk/>
          <pc:sldMk cId="3154099974" sldId="309"/>
        </pc:sldMkLst>
        <pc:spChg chg="mod">
          <ac:chgData name="Saniyya Rosyida" userId="03c9157fa6075dd9" providerId="LiveId" clId="{206AA305-D727-4354-8396-7A1692201442}" dt="2023-02-21T07:36:28.137" v="254" actId="404"/>
          <ac:spMkLst>
            <pc:docMk/>
            <pc:sldMk cId="3154099974" sldId="309"/>
            <ac:spMk id="2" creationId="{B83F7D2E-080D-DBDD-73C4-3C38A2B77908}"/>
          </ac:spMkLst>
        </pc:spChg>
        <pc:spChg chg="add mod">
          <ac:chgData name="Saniyya Rosyida" userId="03c9157fa6075dd9" providerId="LiveId" clId="{206AA305-D727-4354-8396-7A1692201442}" dt="2023-02-21T07:36:34.754" v="258" actId="1076"/>
          <ac:spMkLst>
            <pc:docMk/>
            <pc:sldMk cId="3154099974" sldId="309"/>
            <ac:spMk id="3" creationId="{8D03B0BF-6573-A31C-3E04-908FA7872E2A}"/>
          </ac:spMkLst>
        </pc:spChg>
        <pc:spChg chg="del mod">
          <ac:chgData name="Saniyya Rosyida" userId="03c9157fa6075dd9" providerId="LiveId" clId="{206AA305-D727-4354-8396-7A1692201442}" dt="2023-02-21T07:34:23.603" v="199" actId="478"/>
          <ac:spMkLst>
            <pc:docMk/>
            <pc:sldMk cId="3154099974" sldId="309"/>
            <ac:spMk id="4" creationId="{E1B6C4D3-98D4-8E15-20CB-E9D1B89EEE9F}"/>
          </ac:spMkLst>
        </pc:spChg>
        <pc:spChg chg="add mod">
          <ac:chgData name="Saniyya Rosyida" userId="03c9157fa6075dd9" providerId="LiveId" clId="{206AA305-D727-4354-8396-7A1692201442}" dt="2023-02-21T07:47:18.615" v="360" actId="1076"/>
          <ac:spMkLst>
            <pc:docMk/>
            <pc:sldMk cId="3154099974" sldId="309"/>
            <ac:spMk id="6" creationId="{E8CCC3BA-830D-B4B2-3806-D9E0FB6D26FF}"/>
          </ac:spMkLst>
        </pc:spChg>
        <pc:picChg chg="add mod modCrop">
          <ac:chgData name="Saniyya Rosyida" userId="03c9157fa6075dd9" providerId="LiveId" clId="{206AA305-D727-4354-8396-7A1692201442}" dt="2023-02-21T07:47:25.969" v="382" actId="1036"/>
          <ac:picMkLst>
            <pc:docMk/>
            <pc:sldMk cId="3154099974" sldId="309"/>
            <ac:picMk id="10" creationId="{879DC86A-E538-FC38-FB90-EAF30646AF1A}"/>
          </ac:picMkLst>
        </pc:picChg>
        <pc:picChg chg="add mod modCrop">
          <ac:chgData name="Saniyya Rosyida" userId="03c9157fa6075dd9" providerId="LiveId" clId="{206AA305-D727-4354-8396-7A1692201442}" dt="2023-02-21T07:40:43.891" v="284" actId="14100"/>
          <ac:picMkLst>
            <pc:docMk/>
            <pc:sldMk cId="3154099974" sldId="309"/>
            <ac:picMk id="16" creationId="{995C40CD-1BA5-26CD-6D9C-795F92C980D0}"/>
          </ac:picMkLst>
        </pc:picChg>
        <pc:picChg chg="add mod modCrop">
          <ac:chgData name="Saniyya Rosyida" userId="03c9157fa6075dd9" providerId="LiveId" clId="{206AA305-D727-4354-8396-7A1692201442}" dt="2023-02-21T07:47:23.629" v="374" actId="1036"/>
          <ac:picMkLst>
            <pc:docMk/>
            <pc:sldMk cId="3154099974" sldId="309"/>
            <ac:picMk id="18" creationId="{9567D4F2-D5D5-A2BC-A497-A6A60944BF78}"/>
          </ac:picMkLst>
        </pc:picChg>
        <pc:picChg chg="add mod modCrop">
          <ac:chgData name="Saniyya Rosyida" userId="03c9157fa6075dd9" providerId="LiveId" clId="{206AA305-D727-4354-8396-7A1692201442}" dt="2023-02-21T07:40:30.323" v="282" actId="1076"/>
          <ac:picMkLst>
            <pc:docMk/>
            <pc:sldMk cId="3154099974" sldId="309"/>
            <ac:picMk id="20" creationId="{C2605857-9529-BD4E-64D6-987576B472B5}"/>
          </ac:picMkLst>
        </pc:picChg>
        <pc:cxnChg chg="add del mod">
          <ac:chgData name="Saniyya Rosyida" userId="03c9157fa6075dd9" providerId="LiveId" clId="{206AA305-D727-4354-8396-7A1692201442}" dt="2023-02-21T07:35:36.646" v="207" actId="478"/>
          <ac:cxnSpMkLst>
            <pc:docMk/>
            <pc:sldMk cId="3154099974" sldId="309"/>
            <ac:cxnSpMk id="8" creationId="{B5FB2B74-0648-595C-C7CE-357AE3EE8AA6}"/>
          </ac:cxnSpMkLst>
        </pc:cxnChg>
        <pc:cxnChg chg="add del mod">
          <ac:chgData name="Saniyya Rosyida" userId="03c9157fa6075dd9" providerId="LiveId" clId="{206AA305-D727-4354-8396-7A1692201442}" dt="2023-02-21T07:47:15.581" v="359" actId="478"/>
          <ac:cxnSpMkLst>
            <pc:docMk/>
            <pc:sldMk cId="3154099974" sldId="309"/>
            <ac:cxnSpMk id="11" creationId="{43F6CCDF-3E95-5111-56D0-D0D6FA55DDB4}"/>
          </ac:cxnSpMkLst>
        </pc:cxnChg>
      </pc:sldChg>
      <pc:sldChg chg="addSp delSp modSp add mod">
        <pc:chgData name="Saniyya Rosyida" userId="03c9157fa6075dd9" providerId="LiveId" clId="{206AA305-D727-4354-8396-7A1692201442}" dt="2023-02-21T07:45:06.683" v="344" actId="1076"/>
        <pc:sldMkLst>
          <pc:docMk/>
          <pc:sldMk cId="3499935089" sldId="310"/>
        </pc:sldMkLst>
        <pc:spChg chg="mod">
          <ac:chgData name="Saniyya Rosyida" userId="03c9157fa6075dd9" providerId="LiveId" clId="{206AA305-D727-4354-8396-7A1692201442}" dt="2023-02-21T07:45:04.559" v="343" actId="1076"/>
          <ac:spMkLst>
            <pc:docMk/>
            <pc:sldMk cId="3499935089" sldId="310"/>
            <ac:spMk id="3" creationId="{8D03B0BF-6573-A31C-3E04-908FA7872E2A}"/>
          </ac:spMkLst>
        </pc:spChg>
        <pc:spChg chg="mod">
          <ac:chgData name="Saniyya Rosyida" userId="03c9157fa6075dd9" providerId="LiveId" clId="{206AA305-D727-4354-8396-7A1692201442}" dt="2023-02-21T07:45:06.683" v="344" actId="1076"/>
          <ac:spMkLst>
            <pc:docMk/>
            <pc:sldMk cId="3499935089" sldId="310"/>
            <ac:spMk id="6" creationId="{E8CCC3BA-830D-B4B2-3806-D9E0FB6D26FF}"/>
          </ac:spMkLst>
        </pc:spChg>
        <pc:picChg chg="add mod modCrop">
          <ac:chgData name="Saniyya Rosyida" userId="03c9157fa6075dd9" providerId="LiveId" clId="{206AA305-D727-4354-8396-7A1692201442}" dt="2023-02-21T07:44:52.087" v="339" actId="1076"/>
          <ac:picMkLst>
            <pc:docMk/>
            <pc:sldMk cId="3499935089" sldId="310"/>
            <ac:picMk id="7" creationId="{65B6ECC8-ADF4-A646-6A90-74041B2412AF}"/>
          </ac:picMkLst>
        </pc:picChg>
        <pc:picChg chg="add mod modCrop">
          <ac:chgData name="Saniyya Rosyida" userId="03c9157fa6075dd9" providerId="LiveId" clId="{206AA305-D727-4354-8396-7A1692201442}" dt="2023-02-21T07:45:01.061" v="342" actId="1076"/>
          <ac:picMkLst>
            <pc:docMk/>
            <pc:sldMk cId="3499935089" sldId="310"/>
            <ac:picMk id="9" creationId="{840931E3-C9F0-F9C8-198A-5F45620FCD74}"/>
          </ac:picMkLst>
        </pc:picChg>
        <pc:cxnChg chg="add del">
          <ac:chgData name="Saniyya Rosyida" userId="03c9157fa6075dd9" providerId="LiveId" clId="{206AA305-D727-4354-8396-7A1692201442}" dt="2023-02-21T07:44:14.357" v="331" actId="478"/>
          <ac:cxnSpMkLst>
            <pc:docMk/>
            <pc:sldMk cId="3499935089" sldId="310"/>
            <ac:cxnSpMk id="8" creationId="{B5FB2B74-0648-595C-C7CE-357AE3EE8AA6}"/>
          </ac:cxnSpMkLst>
        </pc:cxnChg>
      </pc:sldChg>
      <pc:sldChg chg="addSp delSp modSp add mod">
        <pc:chgData name="Saniyya Rosyida" userId="03c9157fa6075dd9" providerId="LiveId" clId="{206AA305-D727-4354-8396-7A1692201442}" dt="2023-02-21T07:56:54.875" v="606" actId="207"/>
        <pc:sldMkLst>
          <pc:docMk/>
          <pc:sldMk cId="3336340118" sldId="311"/>
        </pc:sldMkLst>
        <pc:spChg chg="mod">
          <ac:chgData name="Saniyya Rosyida" userId="03c9157fa6075dd9" providerId="LiveId" clId="{206AA305-D727-4354-8396-7A1692201442}" dt="2023-02-21T07:50:30.657" v="441" actId="404"/>
          <ac:spMkLst>
            <pc:docMk/>
            <pc:sldMk cId="3336340118" sldId="311"/>
            <ac:spMk id="2" creationId="{B83F7D2E-080D-DBDD-73C4-3C38A2B77908}"/>
          </ac:spMkLst>
        </pc:spChg>
        <pc:spChg chg="mod">
          <ac:chgData name="Saniyya Rosyida" userId="03c9157fa6075dd9" providerId="LiveId" clId="{206AA305-D727-4354-8396-7A1692201442}" dt="2023-02-21T07:53:15.126" v="494" actId="207"/>
          <ac:spMkLst>
            <pc:docMk/>
            <pc:sldMk cId="3336340118" sldId="311"/>
            <ac:spMk id="3" creationId="{8D03B0BF-6573-A31C-3E04-908FA7872E2A}"/>
          </ac:spMkLst>
        </pc:spChg>
        <pc:spChg chg="add mod">
          <ac:chgData name="Saniyya Rosyida" userId="03c9157fa6075dd9" providerId="LiveId" clId="{206AA305-D727-4354-8396-7A1692201442}" dt="2023-02-21T07:53:19.470" v="495" actId="207"/>
          <ac:spMkLst>
            <pc:docMk/>
            <pc:sldMk cId="3336340118" sldId="311"/>
            <ac:spMk id="4" creationId="{6AF0520B-5E9F-8CC6-514A-6B18EF4E6C04}"/>
          </ac:spMkLst>
        </pc:spChg>
        <pc:spChg chg="del mod">
          <ac:chgData name="Saniyya Rosyida" userId="03c9157fa6075dd9" providerId="LiveId" clId="{206AA305-D727-4354-8396-7A1692201442}" dt="2023-02-21T07:51:30.747" v="469" actId="478"/>
          <ac:spMkLst>
            <pc:docMk/>
            <pc:sldMk cId="3336340118" sldId="311"/>
            <ac:spMk id="6" creationId="{E8CCC3BA-830D-B4B2-3806-D9E0FB6D26FF}"/>
          </ac:spMkLst>
        </pc:spChg>
        <pc:spChg chg="add mod">
          <ac:chgData name="Saniyya Rosyida" userId="03c9157fa6075dd9" providerId="LiveId" clId="{206AA305-D727-4354-8396-7A1692201442}" dt="2023-02-21T07:53:24.224" v="496" actId="207"/>
          <ac:spMkLst>
            <pc:docMk/>
            <pc:sldMk cId="3336340118" sldId="311"/>
            <ac:spMk id="7" creationId="{476386AC-1D8C-DFEA-0530-837CDBF792D6}"/>
          </ac:spMkLst>
        </pc:spChg>
        <pc:spChg chg="add mod">
          <ac:chgData name="Saniyya Rosyida" userId="03c9157fa6075dd9" providerId="LiveId" clId="{206AA305-D727-4354-8396-7A1692201442}" dt="2023-02-21T07:51:49.325" v="482" actId="1076"/>
          <ac:spMkLst>
            <pc:docMk/>
            <pc:sldMk cId="3336340118" sldId="311"/>
            <ac:spMk id="9" creationId="{2309DBE0-2444-EF44-B774-7E1E24E43CF9}"/>
          </ac:spMkLst>
        </pc:spChg>
        <pc:spChg chg="add mod">
          <ac:chgData name="Saniyya Rosyida" userId="03c9157fa6075dd9" providerId="LiveId" clId="{206AA305-D727-4354-8396-7A1692201442}" dt="2023-02-21T07:55:26.924" v="527" actId="1076"/>
          <ac:spMkLst>
            <pc:docMk/>
            <pc:sldMk cId="3336340118" sldId="311"/>
            <ac:spMk id="24" creationId="{532B6782-1EB1-F891-8FF7-485F73E2A9C5}"/>
          </ac:spMkLst>
        </pc:spChg>
        <pc:spChg chg="add del">
          <ac:chgData name="Saniyya Rosyida" userId="03c9157fa6075dd9" providerId="LiveId" clId="{206AA305-D727-4354-8396-7A1692201442}" dt="2023-02-21T07:56:07.094" v="534" actId="22"/>
          <ac:spMkLst>
            <pc:docMk/>
            <pc:sldMk cId="3336340118" sldId="311"/>
            <ac:spMk id="28" creationId="{7D8D2388-F428-F754-A6A6-CE256EB609A3}"/>
          </ac:spMkLst>
        </pc:spChg>
        <pc:spChg chg="add mod">
          <ac:chgData name="Saniyya Rosyida" userId="03c9157fa6075dd9" providerId="LiveId" clId="{206AA305-D727-4354-8396-7A1692201442}" dt="2023-02-21T07:56:54.875" v="606" actId="207"/>
          <ac:spMkLst>
            <pc:docMk/>
            <pc:sldMk cId="3336340118" sldId="311"/>
            <ac:spMk id="29" creationId="{D7B6F088-BC66-4575-40B8-46C5655A959F}"/>
          </ac:spMkLst>
        </pc:spChg>
        <pc:picChg chg="add mod modCrop">
          <ac:chgData name="Saniyya Rosyida" userId="03c9157fa6075dd9" providerId="LiveId" clId="{206AA305-D727-4354-8396-7A1692201442}" dt="2023-02-21T07:52:34.710" v="489" actId="1076"/>
          <ac:picMkLst>
            <pc:docMk/>
            <pc:sldMk cId="3336340118" sldId="311"/>
            <ac:picMk id="11" creationId="{F0384BCF-B940-AAC0-FF99-3F17C25D4050}"/>
          </ac:picMkLst>
        </pc:picChg>
        <pc:picChg chg="add mod modCrop">
          <ac:chgData name="Saniyya Rosyida" userId="03c9157fa6075dd9" providerId="LiveId" clId="{206AA305-D727-4354-8396-7A1692201442}" dt="2023-02-21T07:53:02.718" v="493" actId="1076"/>
          <ac:picMkLst>
            <pc:docMk/>
            <pc:sldMk cId="3336340118" sldId="311"/>
            <ac:picMk id="13" creationId="{A455B7CB-950B-65A7-4C05-5514C164F2F5}"/>
          </ac:picMkLst>
        </pc:picChg>
        <pc:picChg chg="add mod modCrop">
          <ac:chgData name="Saniyya Rosyida" userId="03c9157fa6075dd9" providerId="LiveId" clId="{206AA305-D727-4354-8396-7A1692201442}" dt="2023-02-21T07:53:56.255" v="500" actId="1076"/>
          <ac:picMkLst>
            <pc:docMk/>
            <pc:sldMk cId="3336340118" sldId="311"/>
            <ac:picMk id="15" creationId="{5822052B-A214-7329-3E16-371E0B5B0044}"/>
          </ac:picMkLst>
        </pc:picChg>
        <pc:picChg chg="add mod modCrop">
          <ac:chgData name="Saniyya Rosyida" userId="03c9157fa6075dd9" providerId="LiveId" clId="{206AA305-D727-4354-8396-7A1692201442}" dt="2023-02-21T07:54:18.792" v="505" actId="1076"/>
          <ac:picMkLst>
            <pc:docMk/>
            <pc:sldMk cId="3336340118" sldId="311"/>
            <ac:picMk id="17" creationId="{27008FB7-0969-89F6-9DF4-8F6CF9F95658}"/>
          </ac:picMkLst>
        </pc:picChg>
        <pc:cxnChg chg="del">
          <ac:chgData name="Saniyya Rosyida" userId="03c9157fa6075dd9" providerId="LiveId" clId="{206AA305-D727-4354-8396-7A1692201442}" dt="2023-02-21T07:50:12.744" v="433" actId="478"/>
          <ac:cxnSpMkLst>
            <pc:docMk/>
            <pc:sldMk cId="3336340118" sldId="311"/>
            <ac:cxnSpMk id="8" creationId="{B5FB2B74-0648-595C-C7CE-357AE3EE8AA6}"/>
          </ac:cxnSpMkLst>
        </pc:cxnChg>
        <pc:cxnChg chg="add mod">
          <ac:chgData name="Saniyya Rosyida" userId="03c9157fa6075dd9" providerId="LiveId" clId="{206AA305-D727-4354-8396-7A1692201442}" dt="2023-02-21T07:54:54.820" v="509" actId="14100"/>
          <ac:cxnSpMkLst>
            <pc:docMk/>
            <pc:sldMk cId="3336340118" sldId="311"/>
            <ac:cxnSpMk id="18" creationId="{A137B426-A1B0-1A12-E4F1-300181F44FBD}"/>
          </ac:cxnSpMkLst>
        </pc:cxnChg>
        <pc:cxnChg chg="add mod">
          <ac:chgData name="Saniyya Rosyida" userId="03c9157fa6075dd9" providerId="LiveId" clId="{206AA305-D727-4354-8396-7A1692201442}" dt="2023-02-21T07:55:03.894" v="512" actId="14100"/>
          <ac:cxnSpMkLst>
            <pc:docMk/>
            <pc:sldMk cId="3336340118" sldId="311"/>
            <ac:cxnSpMk id="21" creationId="{AEB4A97F-D24C-88F6-4B11-55DE3851FCCB}"/>
          </ac:cxnSpMkLst>
        </pc:cxnChg>
        <pc:cxnChg chg="add mod">
          <ac:chgData name="Saniyya Rosyida" userId="03c9157fa6075dd9" providerId="LiveId" clId="{206AA305-D727-4354-8396-7A1692201442}" dt="2023-02-21T07:56:01.370" v="532" actId="1076"/>
          <ac:cxnSpMkLst>
            <pc:docMk/>
            <pc:sldMk cId="3336340118" sldId="311"/>
            <ac:cxnSpMk id="25" creationId="{E15D21C8-A22F-9736-8C07-7CD29C851FBC}"/>
          </ac:cxnSpMkLst>
        </pc:cxnChg>
        <pc:cxnChg chg="add mod">
          <ac:chgData name="Saniyya Rosyida" userId="03c9157fa6075dd9" providerId="LiveId" clId="{206AA305-D727-4354-8396-7A1692201442}" dt="2023-02-21T07:55:58.280" v="531" actId="1076"/>
          <ac:cxnSpMkLst>
            <pc:docMk/>
            <pc:sldMk cId="3336340118" sldId="311"/>
            <ac:cxnSpMk id="26" creationId="{4D901207-EC72-60F7-FFE1-DBAE9689749F}"/>
          </ac:cxnSpMkLst>
        </pc:cxnChg>
      </pc:sldChg>
      <pc:sldChg chg="addSp delSp modSp add mod ord">
        <pc:chgData name="Saniyya Rosyida" userId="03c9157fa6075dd9" providerId="LiveId" clId="{206AA305-D727-4354-8396-7A1692201442}" dt="2023-02-21T07:47:04.446" v="358" actId="1076"/>
        <pc:sldMkLst>
          <pc:docMk/>
          <pc:sldMk cId="3767797236" sldId="312"/>
        </pc:sldMkLst>
        <pc:picChg chg="del">
          <ac:chgData name="Saniyya Rosyida" userId="03c9157fa6075dd9" providerId="LiveId" clId="{206AA305-D727-4354-8396-7A1692201442}" dt="2023-02-21T07:45:43.902" v="349" actId="478"/>
          <ac:picMkLst>
            <pc:docMk/>
            <pc:sldMk cId="3767797236" sldId="312"/>
            <ac:picMk id="7" creationId="{65B6ECC8-ADF4-A646-6A90-74041B2412AF}"/>
          </ac:picMkLst>
        </pc:picChg>
        <pc:picChg chg="add mod modCrop">
          <ac:chgData name="Saniyya Rosyida" userId="03c9157fa6075dd9" providerId="LiveId" clId="{206AA305-D727-4354-8396-7A1692201442}" dt="2023-02-21T07:46:55.571" v="356" actId="1076"/>
          <ac:picMkLst>
            <pc:docMk/>
            <pc:sldMk cId="3767797236" sldId="312"/>
            <ac:picMk id="8" creationId="{435BA97E-2B4E-1B85-850E-5DE345CBB957}"/>
          </ac:picMkLst>
        </pc:picChg>
        <pc:picChg chg="del">
          <ac:chgData name="Saniyya Rosyida" userId="03c9157fa6075dd9" providerId="LiveId" clId="{206AA305-D727-4354-8396-7A1692201442}" dt="2023-02-21T07:45:43.289" v="348" actId="478"/>
          <ac:picMkLst>
            <pc:docMk/>
            <pc:sldMk cId="3767797236" sldId="312"/>
            <ac:picMk id="9" creationId="{840931E3-C9F0-F9C8-198A-5F45620FCD74}"/>
          </ac:picMkLst>
        </pc:picChg>
        <pc:picChg chg="add mod">
          <ac:chgData name="Saniyya Rosyida" userId="03c9157fa6075dd9" providerId="LiveId" clId="{206AA305-D727-4354-8396-7A1692201442}" dt="2023-02-21T07:47:04.446" v="358" actId="1076"/>
          <ac:picMkLst>
            <pc:docMk/>
            <pc:sldMk cId="3767797236" sldId="312"/>
            <ac:picMk id="10" creationId="{B9956361-2F3B-4065-9A48-7239E0FC1804}"/>
          </ac:picMkLst>
        </pc:picChg>
      </pc:sldChg>
      <pc:sldChg chg="addSp delSp modSp add mod">
        <pc:chgData name="Saniyya Rosyida" userId="03c9157fa6075dd9" providerId="LiveId" clId="{206AA305-D727-4354-8396-7A1692201442}" dt="2023-02-21T08:04:36.738" v="789" actId="1076"/>
        <pc:sldMkLst>
          <pc:docMk/>
          <pc:sldMk cId="300042028" sldId="313"/>
        </pc:sldMkLst>
        <pc:spChg chg="mod">
          <ac:chgData name="Saniyya Rosyida" userId="03c9157fa6075dd9" providerId="LiveId" clId="{206AA305-D727-4354-8396-7A1692201442}" dt="2023-02-21T08:03:07.524" v="750" actId="1076"/>
          <ac:spMkLst>
            <pc:docMk/>
            <pc:sldMk cId="300042028" sldId="313"/>
            <ac:spMk id="3" creationId="{8D03B0BF-6573-A31C-3E04-908FA7872E2A}"/>
          </ac:spMkLst>
        </pc:spChg>
        <pc:spChg chg="mod">
          <ac:chgData name="Saniyya Rosyida" userId="03c9157fa6075dd9" providerId="LiveId" clId="{206AA305-D727-4354-8396-7A1692201442}" dt="2023-02-21T08:03:10.222" v="751" actId="1076"/>
          <ac:spMkLst>
            <pc:docMk/>
            <pc:sldMk cId="300042028" sldId="313"/>
            <ac:spMk id="4" creationId="{6AF0520B-5E9F-8CC6-514A-6B18EF4E6C04}"/>
          </ac:spMkLst>
        </pc:spChg>
        <pc:spChg chg="mod">
          <ac:chgData name="Saniyya Rosyida" userId="03c9157fa6075dd9" providerId="LiveId" clId="{206AA305-D727-4354-8396-7A1692201442}" dt="2023-02-21T08:03:00.522" v="748" actId="1076"/>
          <ac:spMkLst>
            <pc:docMk/>
            <pc:sldMk cId="300042028" sldId="313"/>
            <ac:spMk id="7" creationId="{476386AC-1D8C-DFEA-0530-837CDBF792D6}"/>
          </ac:spMkLst>
        </pc:spChg>
        <pc:spChg chg="mod">
          <ac:chgData name="Saniyya Rosyida" userId="03c9157fa6075dd9" providerId="LiveId" clId="{206AA305-D727-4354-8396-7A1692201442}" dt="2023-02-21T08:03:15.306" v="752" actId="1076"/>
          <ac:spMkLst>
            <pc:docMk/>
            <pc:sldMk cId="300042028" sldId="313"/>
            <ac:spMk id="9" creationId="{2309DBE0-2444-EF44-B774-7E1E24E43CF9}"/>
          </ac:spMkLst>
        </pc:spChg>
        <pc:spChg chg="mod">
          <ac:chgData name="Saniyya Rosyida" userId="03c9157fa6075dd9" providerId="LiveId" clId="{206AA305-D727-4354-8396-7A1692201442}" dt="2023-02-21T08:01:16.658" v="730" actId="1076"/>
          <ac:spMkLst>
            <pc:docMk/>
            <pc:sldMk cId="300042028" sldId="313"/>
            <ac:spMk id="24" creationId="{532B6782-1EB1-F891-8FF7-485F73E2A9C5}"/>
          </ac:spMkLst>
        </pc:spChg>
        <pc:spChg chg="del mod">
          <ac:chgData name="Saniyya Rosyida" userId="03c9157fa6075dd9" providerId="LiveId" clId="{206AA305-D727-4354-8396-7A1692201442}" dt="2023-02-21T08:04:17.211" v="774" actId="478"/>
          <ac:spMkLst>
            <pc:docMk/>
            <pc:sldMk cId="300042028" sldId="313"/>
            <ac:spMk id="29" creationId="{D7B6F088-BC66-4575-40B8-46C5655A959F}"/>
          </ac:spMkLst>
        </pc:spChg>
        <pc:spChg chg="add del">
          <ac:chgData name="Saniyya Rosyida" userId="03c9157fa6075dd9" providerId="LiveId" clId="{206AA305-D727-4354-8396-7A1692201442}" dt="2023-02-21T08:04:23.178" v="776" actId="22"/>
          <ac:spMkLst>
            <pc:docMk/>
            <pc:sldMk cId="300042028" sldId="313"/>
            <ac:spMk id="32" creationId="{D2F7D54F-EDAC-DB80-2443-64B2510970FB}"/>
          </ac:spMkLst>
        </pc:spChg>
        <pc:spChg chg="add mod">
          <ac:chgData name="Saniyya Rosyida" userId="03c9157fa6075dd9" providerId="LiveId" clId="{206AA305-D727-4354-8396-7A1692201442}" dt="2023-02-21T08:04:36.738" v="789" actId="1076"/>
          <ac:spMkLst>
            <pc:docMk/>
            <pc:sldMk cId="300042028" sldId="313"/>
            <ac:spMk id="33" creationId="{31A4A704-5595-9D71-C23D-73264A21A1B1}"/>
          </ac:spMkLst>
        </pc:spChg>
        <pc:picChg chg="add mod modCrop">
          <ac:chgData name="Saniyya Rosyida" userId="03c9157fa6075dd9" providerId="LiveId" clId="{206AA305-D727-4354-8396-7A1692201442}" dt="2023-02-21T07:59:33.894" v="652" actId="1037"/>
          <ac:picMkLst>
            <pc:docMk/>
            <pc:sldMk cId="300042028" sldId="313"/>
            <ac:picMk id="8" creationId="{DED49BBA-72BB-A147-DFFF-F4AB6D5A9A12}"/>
          </ac:picMkLst>
        </pc:picChg>
        <pc:picChg chg="del">
          <ac:chgData name="Saniyya Rosyida" userId="03c9157fa6075dd9" providerId="LiveId" clId="{206AA305-D727-4354-8396-7A1692201442}" dt="2023-02-21T07:57:10.813" v="608" actId="478"/>
          <ac:picMkLst>
            <pc:docMk/>
            <pc:sldMk cId="300042028" sldId="313"/>
            <ac:picMk id="11" creationId="{F0384BCF-B940-AAC0-FF99-3F17C25D4050}"/>
          </ac:picMkLst>
        </pc:picChg>
        <pc:picChg chg="add mod modCrop">
          <ac:chgData name="Saniyya Rosyida" userId="03c9157fa6075dd9" providerId="LiveId" clId="{206AA305-D727-4354-8396-7A1692201442}" dt="2023-02-21T08:02:37.032" v="745" actId="14100"/>
          <ac:picMkLst>
            <pc:docMk/>
            <pc:sldMk cId="300042028" sldId="313"/>
            <ac:picMk id="12" creationId="{4D6D92EA-B6E7-598D-DD17-AA2AED09C7E9}"/>
          </ac:picMkLst>
        </pc:picChg>
        <pc:picChg chg="del">
          <ac:chgData name="Saniyya Rosyida" userId="03c9157fa6075dd9" providerId="LiveId" clId="{206AA305-D727-4354-8396-7A1692201442}" dt="2023-02-21T07:57:11.548" v="609" actId="478"/>
          <ac:picMkLst>
            <pc:docMk/>
            <pc:sldMk cId="300042028" sldId="313"/>
            <ac:picMk id="13" creationId="{A455B7CB-950B-65A7-4C05-5514C164F2F5}"/>
          </ac:picMkLst>
        </pc:picChg>
        <pc:picChg chg="del">
          <ac:chgData name="Saniyya Rosyida" userId="03c9157fa6075dd9" providerId="LiveId" clId="{206AA305-D727-4354-8396-7A1692201442}" dt="2023-02-21T07:57:12.246" v="610" actId="478"/>
          <ac:picMkLst>
            <pc:docMk/>
            <pc:sldMk cId="300042028" sldId="313"/>
            <ac:picMk id="15" creationId="{5822052B-A214-7329-3E16-371E0B5B0044}"/>
          </ac:picMkLst>
        </pc:picChg>
        <pc:picChg chg="del">
          <ac:chgData name="Saniyya Rosyida" userId="03c9157fa6075dd9" providerId="LiveId" clId="{206AA305-D727-4354-8396-7A1692201442}" dt="2023-02-21T07:57:12.973" v="611" actId="478"/>
          <ac:picMkLst>
            <pc:docMk/>
            <pc:sldMk cId="300042028" sldId="313"/>
            <ac:picMk id="17" creationId="{27008FB7-0969-89F6-9DF4-8F6CF9F95658}"/>
          </ac:picMkLst>
        </pc:picChg>
        <pc:picChg chg="add mod modCrop">
          <ac:chgData name="Saniyya Rosyida" userId="03c9157fa6075dd9" providerId="LiveId" clId="{206AA305-D727-4354-8396-7A1692201442}" dt="2023-02-21T08:03:04.642" v="749" actId="1076"/>
          <ac:picMkLst>
            <pc:docMk/>
            <pc:sldMk cId="300042028" sldId="313"/>
            <ac:picMk id="20" creationId="{25BA0499-8632-5D6D-51C4-97BE0DFE98B7}"/>
          </ac:picMkLst>
        </pc:picChg>
        <pc:picChg chg="add mod modCrop">
          <ac:chgData name="Saniyya Rosyida" userId="03c9157fa6075dd9" providerId="LiveId" clId="{206AA305-D727-4354-8396-7A1692201442}" dt="2023-02-21T08:03:32.174" v="756" actId="1076"/>
          <ac:picMkLst>
            <pc:docMk/>
            <pc:sldMk cId="300042028" sldId="313"/>
            <ac:picMk id="27" creationId="{39DD3088-849F-D25B-D8B3-C872FE1DFDF1}"/>
          </ac:picMkLst>
        </pc:picChg>
        <pc:cxnChg chg="mod">
          <ac:chgData name="Saniyya Rosyida" userId="03c9157fa6075dd9" providerId="LiveId" clId="{206AA305-D727-4354-8396-7A1692201442}" dt="2023-02-21T08:02:37.032" v="745" actId="14100"/>
          <ac:cxnSpMkLst>
            <pc:docMk/>
            <pc:sldMk cId="300042028" sldId="313"/>
            <ac:cxnSpMk id="18" creationId="{A137B426-A1B0-1A12-E4F1-300181F44FBD}"/>
          </ac:cxnSpMkLst>
        </pc:cxnChg>
        <pc:cxnChg chg="del mod">
          <ac:chgData name="Saniyya Rosyida" userId="03c9157fa6075dd9" providerId="LiveId" clId="{206AA305-D727-4354-8396-7A1692201442}" dt="2023-02-21T08:01:28.246" v="734" actId="478"/>
          <ac:cxnSpMkLst>
            <pc:docMk/>
            <pc:sldMk cId="300042028" sldId="313"/>
            <ac:cxnSpMk id="21" creationId="{AEB4A97F-D24C-88F6-4B11-55DE3851FCCB}"/>
          </ac:cxnSpMkLst>
        </pc:cxnChg>
        <pc:cxnChg chg="mod">
          <ac:chgData name="Saniyya Rosyida" userId="03c9157fa6075dd9" providerId="LiveId" clId="{206AA305-D727-4354-8396-7A1692201442}" dt="2023-02-21T08:03:40.426" v="759" actId="14100"/>
          <ac:cxnSpMkLst>
            <pc:docMk/>
            <pc:sldMk cId="300042028" sldId="313"/>
            <ac:cxnSpMk id="25" creationId="{E15D21C8-A22F-9736-8C07-7CD29C851FBC}"/>
          </ac:cxnSpMkLst>
        </pc:cxnChg>
        <pc:cxnChg chg="del">
          <ac:chgData name="Saniyya Rosyida" userId="03c9157fa6075dd9" providerId="LiveId" clId="{206AA305-D727-4354-8396-7A1692201442}" dt="2023-02-21T08:01:40.208" v="737" actId="478"/>
          <ac:cxnSpMkLst>
            <pc:docMk/>
            <pc:sldMk cId="300042028" sldId="313"/>
            <ac:cxnSpMk id="26" creationId="{4D901207-EC72-60F7-FFE1-DBAE9689749F}"/>
          </ac:cxnSpMkLst>
        </pc:cxnChg>
      </pc:sldChg>
      <pc:sldChg chg="addSp delSp modSp add mod ord">
        <pc:chgData name="Saniyya Rosyida" userId="03c9157fa6075dd9" providerId="LiveId" clId="{206AA305-D727-4354-8396-7A1692201442}" dt="2023-02-21T11:36:15.775" v="1036" actId="1076"/>
        <pc:sldMkLst>
          <pc:docMk/>
          <pc:sldMk cId="1194153856" sldId="314"/>
        </pc:sldMkLst>
        <pc:spChg chg="mod">
          <ac:chgData name="Saniyya Rosyida" userId="03c9157fa6075dd9" providerId="LiveId" clId="{206AA305-D727-4354-8396-7A1692201442}" dt="2023-02-21T11:33:22.353" v="990" actId="1076"/>
          <ac:spMkLst>
            <pc:docMk/>
            <pc:sldMk cId="1194153856" sldId="314"/>
            <ac:spMk id="2" creationId="{B83F7D2E-080D-DBDD-73C4-3C38A2B77908}"/>
          </ac:spMkLst>
        </pc:spChg>
        <pc:spChg chg="add del mod">
          <ac:chgData name="Saniyya Rosyida" userId="03c9157fa6075dd9" providerId="LiveId" clId="{206AA305-D727-4354-8396-7A1692201442}" dt="2023-02-21T08:06:33.135" v="835" actId="22"/>
          <ac:spMkLst>
            <pc:docMk/>
            <pc:sldMk cId="1194153856" sldId="314"/>
            <ac:spMk id="4" creationId="{C123B868-B368-0A33-AA79-EABBA8D8BFA1}"/>
          </ac:spMkLst>
        </pc:spChg>
        <pc:spChg chg="add mod">
          <ac:chgData name="Saniyya Rosyida" userId="03c9157fa6075dd9" providerId="LiveId" clId="{206AA305-D727-4354-8396-7A1692201442}" dt="2023-02-21T11:34:38.451" v="1015" actId="1076"/>
          <ac:spMkLst>
            <pc:docMk/>
            <pc:sldMk cId="1194153856" sldId="314"/>
            <ac:spMk id="9" creationId="{4064D0AA-41BF-C4E2-D1CB-138361A7803A}"/>
          </ac:spMkLst>
        </pc:spChg>
        <pc:spChg chg="add del mod">
          <ac:chgData name="Saniyya Rosyida" userId="03c9157fa6075dd9" providerId="LiveId" clId="{206AA305-D727-4354-8396-7A1692201442}" dt="2023-02-21T11:34:24.868" v="1012"/>
          <ac:spMkLst>
            <pc:docMk/>
            <pc:sldMk cId="1194153856" sldId="314"/>
            <ac:spMk id="17" creationId="{F7732465-2251-788B-8A28-FAED8F4F36B1}"/>
          </ac:spMkLst>
        </pc:spChg>
        <pc:spChg chg="add mod">
          <ac:chgData name="Saniyya Rosyida" userId="03c9157fa6075dd9" providerId="LiveId" clId="{206AA305-D727-4354-8396-7A1692201442}" dt="2023-02-21T11:34:11.567" v="1011" actId="1076"/>
          <ac:spMkLst>
            <pc:docMk/>
            <pc:sldMk cId="1194153856" sldId="314"/>
            <ac:spMk id="18" creationId="{BBABBF12-C738-17D3-E847-4CB6A7BDB69A}"/>
          </ac:spMkLst>
        </pc:spChg>
        <pc:spChg chg="add mod">
          <ac:chgData name="Saniyya Rosyida" userId="03c9157fa6075dd9" providerId="LiveId" clId="{206AA305-D727-4354-8396-7A1692201442}" dt="2023-02-21T11:34:04.999" v="1010" actId="1076"/>
          <ac:spMkLst>
            <pc:docMk/>
            <pc:sldMk cId="1194153856" sldId="314"/>
            <ac:spMk id="19" creationId="{C6E238DA-64F7-9135-C909-BE4C3C914B2E}"/>
          </ac:spMkLst>
        </pc:spChg>
        <pc:spChg chg="add mod">
          <ac:chgData name="Saniyya Rosyida" userId="03c9157fa6075dd9" providerId="LiveId" clId="{206AA305-D727-4354-8396-7A1692201442}" dt="2023-02-21T11:35:45.126" v="1030" actId="1076"/>
          <ac:spMkLst>
            <pc:docMk/>
            <pc:sldMk cId="1194153856" sldId="314"/>
            <ac:spMk id="25" creationId="{E3EB4E15-58CF-6B11-9233-378A490949E6}"/>
          </ac:spMkLst>
        </pc:spChg>
        <pc:picChg chg="add del mod ord modCrop">
          <ac:chgData name="Saniyya Rosyida" userId="03c9157fa6075dd9" providerId="LiveId" clId="{206AA305-D727-4354-8396-7A1692201442}" dt="2023-02-21T11:33:02.270" v="977" actId="478"/>
          <ac:picMkLst>
            <pc:docMk/>
            <pc:sldMk cId="1194153856" sldId="314"/>
            <ac:picMk id="7" creationId="{0404AA78-0065-35BA-AA46-15825C6ED865}"/>
          </ac:picMkLst>
        </pc:picChg>
        <pc:picChg chg="del">
          <ac:chgData name="Saniyya Rosyida" userId="03c9157fa6075dd9" providerId="LiveId" clId="{206AA305-D727-4354-8396-7A1692201442}" dt="2023-02-21T08:06:27.856" v="832" actId="478"/>
          <ac:picMkLst>
            <pc:docMk/>
            <pc:sldMk cId="1194153856" sldId="314"/>
            <ac:picMk id="8" creationId="{C202FD76-D716-AB71-07C3-C2410EBBDE05}"/>
          </ac:picMkLst>
        </pc:picChg>
        <pc:picChg chg="del">
          <ac:chgData name="Saniyya Rosyida" userId="03c9157fa6075dd9" providerId="LiveId" clId="{206AA305-D727-4354-8396-7A1692201442}" dt="2023-02-21T08:06:31.445" v="834" actId="478"/>
          <ac:picMkLst>
            <pc:docMk/>
            <pc:sldMk cId="1194153856" sldId="314"/>
            <ac:picMk id="10" creationId="{0E352D86-ACBD-6354-98DA-8F9DDDD97697}"/>
          </ac:picMkLst>
        </pc:picChg>
        <pc:picChg chg="del">
          <ac:chgData name="Saniyya Rosyida" userId="03c9157fa6075dd9" providerId="LiveId" clId="{206AA305-D727-4354-8396-7A1692201442}" dt="2023-02-21T08:06:29.888" v="833" actId="478"/>
          <ac:picMkLst>
            <pc:docMk/>
            <pc:sldMk cId="1194153856" sldId="314"/>
            <ac:picMk id="12" creationId="{509DD904-0EB4-8C4C-91F8-0E73107718AD}"/>
          </ac:picMkLst>
        </pc:picChg>
        <pc:picChg chg="add del mod modCrop">
          <ac:chgData name="Saniyya Rosyida" userId="03c9157fa6075dd9" providerId="LiveId" clId="{206AA305-D727-4354-8396-7A1692201442}" dt="2023-02-21T11:33:04.827" v="978" actId="478"/>
          <ac:picMkLst>
            <pc:docMk/>
            <pc:sldMk cId="1194153856" sldId="314"/>
            <ac:picMk id="13" creationId="{055F2B9D-277B-BF68-E9DB-A4AD2B45FCB1}"/>
          </ac:picMkLst>
        </pc:picChg>
        <pc:picChg chg="add del mod modCrop">
          <ac:chgData name="Saniyya Rosyida" userId="03c9157fa6075dd9" providerId="LiveId" clId="{206AA305-D727-4354-8396-7A1692201442}" dt="2023-02-21T11:33:07.673" v="979" actId="478"/>
          <ac:picMkLst>
            <pc:docMk/>
            <pc:sldMk cId="1194153856" sldId="314"/>
            <ac:picMk id="15" creationId="{5694C71C-CCA5-2623-ED02-F7CEDCA4B76E}"/>
          </ac:picMkLst>
        </pc:picChg>
        <pc:picChg chg="add mod">
          <ac:chgData name="Saniyya Rosyida" userId="03c9157fa6075dd9" providerId="LiveId" clId="{206AA305-D727-4354-8396-7A1692201442}" dt="2023-02-21T11:34:29.802" v="1014" actId="14100"/>
          <ac:picMkLst>
            <pc:docMk/>
            <pc:sldMk cId="1194153856" sldId="314"/>
            <ac:picMk id="20" creationId="{90C184A7-46D3-9A6B-5815-777AA91388AF}"/>
          </ac:picMkLst>
        </pc:picChg>
        <pc:picChg chg="add mod modCrop">
          <ac:chgData name="Saniyya Rosyida" userId="03c9157fa6075dd9" providerId="LiveId" clId="{206AA305-D727-4354-8396-7A1692201442}" dt="2023-02-21T11:35:10.200" v="1021" actId="1076"/>
          <ac:picMkLst>
            <pc:docMk/>
            <pc:sldMk cId="1194153856" sldId="314"/>
            <ac:picMk id="22" creationId="{FE155865-A952-798F-4260-E853E527C0AD}"/>
          </ac:picMkLst>
        </pc:picChg>
        <pc:picChg chg="add mod">
          <ac:chgData name="Saniyya Rosyida" userId="03c9157fa6075dd9" providerId="LiveId" clId="{206AA305-D727-4354-8396-7A1692201442}" dt="2023-02-21T11:35:34.539" v="1027" actId="1076"/>
          <ac:picMkLst>
            <pc:docMk/>
            <pc:sldMk cId="1194153856" sldId="314"/>
            <ac:picMk id="24" creationId="{F79B79C9-4D50-DD3D-D08E-1C85A11D8ABA}"/>
          </ac:picMkLst>
        </pc:picChg>
        <pc:picChg chg="add mod modCrop">
          <ac:chgData name="Saniyya Rosyida" userId="03c9157fa6075dd9" providerId="LiveId" clId="{206AA305-D727-4354-8396-7A1692201442}" dt="2023-02-21T11:36:15.775" v="1036" actId="1076"/>
          <ac:picMkLst>
            <pc:docMk/>
            <pc:sldMk cId="1194153856" sldId="314"/>
            <ac:picMk id="27" creationId="{073E2760-61D0-50E2-4E99-51141E0B92FB}"/>
          </ac:picMkLst>
        </pc:picChg>
      </pc:sldChg>
      <pc:sldChg chg="addSp delSp modSp new mod">
        <pc:chgData name="Saniyya Rosyida" userId="03c9157fa6075dd9" providerId="LiveId" clId="{206AA305-D727-4354-8396-7A1692201442}" dt="2023-02-21T11:42:19.817" v="1159" actId="2711"/>
        <pc:sldMkLst>
          <pc:docMk/>
          <pc:sldMk cId="2197455398" sldId="315"/>
        </pc:sldMkLst>
        <pc:spChg chg="mod">
          <ac:chgData name="Saniyya Rosyida" userId="03c9157fa6075dd9" providerId="LiveId" clId="{206AA305-D727-4354-8396-7A1692201442}" dt="2023-02-21T08:10:57.696" v="926" actId="1076"/>
          <ac:spMkLst>
            <pc:docMk/>
            <pc:sldMk cId="2197455398" sldId="315"/>
            <ac:spMk id="2" creationId="{29BE2CBA-E4D7-FA2B-DFFF-C3CD5FD17F24}"/>
          </ac:spMkLst>
        </pc:spChg>
        <pc:spChg chg="del mod">
          <ac:chgData name="Saniyya Rosyida" userId="03c9157fa6075dd9" providerId="LiveId" clId="{206AA305-D727-4354-8396-7A1692201442}" dt="2023-02-21T11:36:59.208" v="1038"/>
          <ac:spMkLst>
            <pc:docMk/>
            <pc:sldMk cId="2197455398" sldId="315"/>
            <ac:spMk id="3" creationId="{1B38D706-92FA-13C6-F06F-081C61687D56}"/>
          </ac:spMkLst>
        </pc:spChg>
        <pc:spChg chg="del">
          <ac:chgData name="Saniyya Rosyida" userId="03c9157fa6075dd9" providerId="LiveId" clId="{206AA305-D727-4354-8396-7A1692201442}" dt="2023-02-21T08:10:44.447" v="894" actId="478"/>
          <ac:spMkLst>
            <pc:docMk/>
            <pc:sldMk cId="2197455398" sldId="315"/>
            <ac:spMk id="4" creationId="{DCF67D76-EED4-A1A2-FE85-790BC437A72B}"/>
          </ac:spMkLst>
        </pc:spChg>
        <pc:spChg chg="add mod">
          <ac:chgData name="Saniyya Rosyida" userId="03c9157fa6075dd9" providerId="LiveId" clId="{206AA305-D727-4354-8396-7A1692201442}" dt="2023-02-21T11:37:48.421" v="1112" actId="1076"/>
          <ac:spMkLst>
            <pc:docMk/>
            <pc:sldMk cId="2197455398" sldId="315"/>
            <ac:spMk id="7" creationId="{6F8A695F-B1FD-CADD-30E3-E371E9389151}"/>
          </ac:spMkLst>
        </pc:spChg>
        <pc:spChg chg="add mod">
          <ac:chgData name="Saniyya Rosyida" userId="03c9157fa6075dd9" providerId="LiveId" clId="{206AA305-D727-4354-8396-7A1692201442}" dt="2023-02-21T11:42:19.817" v="1159" actId="2711"/>
          <ac:spMkLst>
            <pc:docMk/>
            <pc:sldMk cId="2197455398" sldId="315"/>
            <ac:spMk id="16" creationId="{9594FFAA-3E0B-479B-54B5-619A416CF8C8}"/>
          </ac:spMkLst>
        </pc:spChg>
        <pc:picChg chg="add mod">
          <ac:chgData name="Saniyya Rosyida" userId="03c9157fa6075dd9" providerId="LiveId" clId="{206AA305-D727-4354-8396-7A1692201442}" dt="2023-02-21T11:41:42.647" v="1150" actId="14100"/>
          <ac:picMkLst>
            <pc:docMk/>
            <pc:sldMk cId="2197455398" sldId="315"/>
            <ac:picMk id="6" creationId="{51352888-B0FE-ED10-64B6-F54308B658DC}"/>
          </ac:picMkLst>
        </pc:picChg>
        <pc:picChg chg="add mod">
          <ac:chgData name="Saniyya Rosyida" userId="03c9157fa6075dd9" providerId="LiveId" clId="{206AA305-D727-4354-8396-7A1692201442}" dt="2023-02-21T11:41:47.318" v="1152" actId="1076"/>
          <ac:picMkLst>
            <pc:docMk/>
            <pc:sldMk cId="2197455398" sldId="315"/>
            <ac:picMk id="12" creationId="{BB4B19C7-0234-4DE9-8558-EE9D3488F786}"/>
          </ac:picMkLst>
        </pc:picChg>
        <pc:cxnChg chg="add del mod">
          <ac:chgData name="Saniyya Rosyida" userId="03c9157fa6075dd9" providerId="LiveId" clId="{206AA305-D727-4354-8396-7A1692201442}" dt="2023-02-21T11:40:48.903" v="1134" actId="478"/>
          <ac:cxnSpMkLst>
            <pc:docMk/>
            <pc:sldMk cId="2197455398" sldId="315"/>
            <ac:cxnSpMk id="8" creationId="{856AC63D-0639-E5D3-6F6F-8E32B1F4A6CF}"/>
          </ac:cxnSpMkLst>
        </pc:cxnChg>
      </pc:sldChg>
      <pc:sldChg chg="delSp modSp new mod">
        <pc:chgData name="Saniyya Rosyida" userId="03c9157fa6075dd9" providerId="LiveId" clId="{206AA305-D727-4354-8396-7A1692201442}" dt="2023-02-21T11:47:47.772" v="1365" actId="403"/>
        <pc:sldMkLst>
          <pc:docMk/>
          <pc:sldMk cId="3275496814" sldId="316"/>
        </pc:sldMkLst>
        <pc:spChg chg="mod">
          <ac:chgData name="Saniyya Rosyida" userId="03c9157fa6075dd9" providerId="LiveId" clId="{206AA305-D727-4354-8396-7A1692201442}" dt="2023-02-21T08:11:21.354" v="950" actId="1076"/>
          <ac:spMkLst>
            <pc:docMk/>
            <pc:sldMk cId="3275496814" sldId="316"/>
            <ac:spMk id="2" creationId="{18D13901-13D8-0B01-3B9E-C43C7B140C2E}"/>
          </ac:spMkLst>
        </pc:spChg>
        <pc:spChg chg="mod">
          <ac:chgData name="Saniyya Rosyida" userId="03c9157fa6075dd9" providerId="LiveId" clId="{206AA305-D727-4354-8396-7A1692201442}" dt="2023-02-21T11:47:47.772" v="1365" actId="403"/>
          <ac:spMkLst>
            <pc:docMk/>
            <pc:sldMk cId="3275496814" sldId="316"/>
            <ac:spMk id="3" creationId="{6824410E-135E-A830-F595-E48AE34163F4}"/>
          </ac:spMkLst>
        </pc:spChg>
        <pc:spChg chg="del">
          <ac:chgData name="Saniyya Rosyida" userId="03c9157fa6075dd9" providerId="LiveId" clId="{206AA305-D727-4354-8396-7A1692201442}" dt="2023-02-21T08:11:18.151" v="949" actId="478"/>
          <ac:spMkLst>
            <pc:docMk/>
            <pc:sldMk cId="3275496814" sldId="316"/>
            <ac:spMk id="4" creationId="{20DBE3A8-1B73-7F42-C8F0-B04617697F24}"/>
          </ac:spMkLst>
        </pc:spChg>
      </pc:sldChg>
      <pc:sldChg chg="modSp add mod ord">
        <pc:chgData name="Saniyya Rosyida" userId="03c9157fa6075dd9" providerId="LiveId" clId="{206AA305-D727-4354-8396-7A1692201442}" dt="2023-02-21T11:44:41.397" v="1265" actId="403"/>
        <pc:sldMkLst>
          <pc:docMk/>
          <pc:sldMk cId="813986117" sldId="317"/>
        </pc:sldMkLst>
        <pc:spChg chg="mod">
          <ac:chgData name="Saniyya Rosyida" userId="03c9157fa6075dd9" providerId="LiveId" clId="{206AA305-D727-4354-8396-7A1692201442}" dt="2023-02-21T08:11:30.664" v="964" actId="20577"/>
          <ac:spMkLst>
            <pc:docMk/>
            <pc:sldMk cId="813986117" sldId="317"/>
            <ac:spMk id="2" creationId="{18D13901-13D8-0B01-3B9E-C43C7B140C2E}"/>
          </ac:spMkLst>
        </pc:spChg>
        <pc:spChg chg="mod">
          <ac:chgData name="Saniyya Rosyida" userId="03c9157fa6075dd9" providerId="LiveId" clId="{206AA305-D727-4354-8396-7A1692201442}" dt="2023-02-21T11:44:41.397" v="1265" actId="403"/>
          <ac:spMkLst>
            <pc:docMk/>
            <pc:sldMk cId="813986117" sldId="317"/>
            <ac:spMk id="3" creationId="{6824410E-135E-A830-F595-E48AE34163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2646" y="1993392"/>
            <a:ext cx="6185045" cy="1225296"/>
          </a:xfrm>
        </p:spPr>
        <p:txBody>
          <a:bodyPr/>
          <a:lstStyle/>
          <a:p>
            <a:r>
              <a:rPr lang="en-US" sz="4000" dirty="0"/>
              <a:t>Capstone 3 : Travel Insurance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Saniyya Hanan Rosyida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1"/>
            <a:ext cx="3994868" cy="1451113"/>
          </a:xfrm>
        </p:spPr>
        <p:txBody>
          <a:bodyPr/>
          <a:lstStyle/>
          <a:p>
            <a:r>
              <a:rPr lang="en-US" sz="4000" dirty="0"/>
              <a:t>DROP</a:t>
            </a:r>
            <a:br>
              <a:rPr lang="en-US" sz="4000" dirty="0"/>
            </a:br>
            <a:r>
              <a:rPr lang="en-US" sz="4000" dirty="0"/>
              <a:t>Duplicate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7A772-8AC9-E8EF-CFE1-03ED20F2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7" t="23382" r="7608" b="18648"/>
          <a:stretch/>
        </p:blipFill>
        <p:spPr>
          <a:xfrm>
            <a:off x="3586898" y="351186"/>
            <a:ext cx="8452480" cy="3255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41D1D-66FC-F9E6-51FE-4E88FEAD9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2" t="30918" r="41957" b="50000"/>
          <a:stretch/>
        </p:blipFill>
        <p:spPr>
          <a:xfrm>
            <a:off x="3739519" y="4002156"/>
            <a:ext cx="8147238" cy="17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252"/>
            <a:ext cx="3512092" cy="3023748"/>
          </a:xfrm>
        </p:spPr>
        <p:txBody>
          <a:bodyPr/>
          <a:lstStyle/>
          <a:p>
            <a:r>
              <a:rPr lang="en-US" dirty="0"/>
              <a:t>Manage Invalid</a:t>
            </a:r>
            <a:br>
              <a:rPr lang="en-US" dirty="0"/>
            </a:br>
            <a:r>
              <a:rPr lang="en-US" dirty="0"/>
              <a:t>Duration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E7D95-68F1-BA3F-0086-4D2A3F435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18939" r="36196" b="59652"/>
          <a:stretch/>
        </p:blipFill>
        <p:spPr>
          <a:xfrm>
            <a:off x="3771172" y="293998"/>
            <a:ext cx="8166620" cy="1746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9A79F-FFB9-D69E-053A-740DC1415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3" t="16038" r="46848" b="39871"/>
          <a:stretch/>
        </p:blipFill>
        <p:spPr>
          <a:xfrm>
            <a:off x="3780367" y="2106898"/>
            <a:ext cx="5605671" cy="3023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BAFD0-3780-5072-B0EB-AB6FE9A10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5" t="38261" r="50001" b="49243"/>
          <a:stretch/>
        </p:blipFill>
        <p:spPr>
          <a:xfrm>
            <a:off x="3771172" y="5196709"/>
            <a:ext cx="7165001" cy="11701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81C9EB-34BA-8701-099F-CFEC7AA93E69}"/>
              </a:ext>
            </a:extLst>
          </p:cNvPr>
          <p:cNvSpPr/>
          <p:nvPr/>
        </p:nvSpPr>
        <p:spPr>
          <a:xfrm>
            <a:off x="9211378" y="654518"/>
            <a:ext cx="987552" cy="14523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BFBE61-2002-0E81-C7E9-B0467F15C0EC}"/>
              </a:ext>
            </a:extLst>
          </p:cNvPr>
          <p:cNvSpPr/>
          <p:nvPr/>
        </p:nvSpPr>
        <p:spPr>
          <a:xfrm>
            <a:off x="6991533" y="2626092"/>
            <a:ext cx="2800951" cy="2665555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457200"/>
            <a:ext cx="3512092" cy="3023748"/>
          </a:xfrm>
        </p:spPr>
        <p:txBody>
          <a:bodyPr/>
          <a:lstStyle/>
          <a:p>
            <a:r>
              <a:rPr lang="en-US" dirty="0"/>
              <a:t>Drop Outlier age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BA572-8AE9-E01C-8C88-861849316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21836" r="14457" b="15555"/>
          <a:stretch/>
        </p:blipFill>
        <p:spPr>
          <a:xfrm>
            <a:off x="3492612" y="148424"/>
            <a:ext cx="8606624" cy="42937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83C624D-81B4-B6C0-8CF8-59DE1381CFFA}"/>
              </a:ext>
            </a:extLst>
          </p:cNvPr>
          <p:cNvSpPr/>
          <p:nvPr/>
        </p:nvSpPr>
        <p:spPr>
          <a:xfrm>
            <a:off x="11687196" y="731520"/>
            <a:ext cx="491447" cy="371060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7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0" y="218661"/>
            <a:ext cx="3769581" cy="3023748"/>
          </a:xfrm>
        </p:spPr>
        <p:txBody>
          <a:bodyPr/>
          <a:lstStyle/>
          <a:p>
            <a:r>
              <a:rPr lang="en-US" sz="4000" dirty="0"/>
              <a:t>object variable encoding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992A9-2D98-2956-A1B9-E1C876012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5507" r="5979" b="47280"/>
          <a:stretch/>
        </p:blipFill>
        <p:spPr>
          <a:xfrm>
            <a:off x="3564834" y="1885787"/>
            <a:ext cx="8487355" cy="1599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62B42-C135-209A-CBC6-44A88ABDC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5" t="58358" r="22342" b="23963"/>
          <a:stretch/>
        </p:blipFill>
        <p:spPr>
          <a:xfrm>
            <a:off x="3564833" y="69112"/>
            <a:ext cx="8487356" cy="18261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3AC54E9-67FD-7269-D0A7-B2A2A7E41485}"/>
              </a:ext>
            </a:extLst>
          </p:cNvPr>
          <p:cNvSpPr txBox="1">
            <a:spLocks/>
          </p:cNvSpPr>
          <p:nvPr/>
        </p:nvSpPr>
        <p:spPr>
          <a:xfrm>
            <a:off x="0" y="3740373"/>
            <a:ext cx="3769581" cy="3023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scaling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FC961F-8733-26D7-70A9-35070AF12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" t="57585" r="75326" b="35341"/>
          <a:stretch/>
        </p:blipFill>
        <p:spPr>
          <a:xfrm>
            <a:off x="3664265" y="5358599"/>
            <a:ext cx="4024976" cy="1042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AF6B0-664A-2B3E-F8DF-36887070D7D8}"/>
              </a:ext>
            </a:extLst>
          </p:cNvPr>
          <p:cNvSpPr txBox="1"/>
          <p:nvPr/>
        </p:nvSpPr>
        <p:spPr>
          <a:xfrm>
            <a:off x="3664265" y="3675143"/>
            <a:ext cx="5705294" cy="1427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KNN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6395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002"/>
            <a:ext cx="3703320" cy="3023748"/>
          </a:xfrm>
        </p:spPr>
        <p:txBody>
          <a:bodyPr/>
          <a:lstStyle/>
          <a:p>
            <a:r>
              <a:rPr lang="en-US" sz="4000" dirty="0"/>
              <a:t>Feature selection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619B6-E7E7-E281-C0C6-DE5A0665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1" t="16232" r="54892" b="15748"/>
          <a:stretch/>
        </p:blipFill>
        <p:spPr>
          <a:xfrm>
            <a:off x="3703319" y="239202"/>
            <a:ext cx="6103289" cy="6337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0CAED43-BF4C-E0DC-0448-D43FE1172106}"/>
              </a:ext>
            </a:extLst>
          </p:cNvPr>
          <p:cNvSpPr txBox="1">
            <a:spLocks/>
          </p:cNvSpPr>
          <p:nvPr/>
        </p:nvSpPr>
        <p:spPr>
          <a:xfrm>
            <a:off x="7800631" y="3520614"/>
            <a:ext cx="1716905" cy="164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cap="none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16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Kecuali</a:t>
            </a:r>
            <a:r>
              <a:rPr lang="en-US" sz="16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sz="1600" cap="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dan Distribution Channel</a:t>
            </a:r>
          </a:p>
        </p:txBody>
      </p:sp>
    </p:spTree>
    <p:extLst>
      <p:ext uri="{BB962C8B-B14F-4D97-AF65-F5344CB8AC3E}">
        <p14:creationId xmlns:p14="http://schemas.microsoft.com/office/powerpoint/2010/main" val="421861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94360"/>
            <a:ext cx="10671048" cy="768096"/>
          </a:xfrm>
        </p:spPr>
        <p:txBody>
          <a:bodyPr/>
          <a:lstStyle/>
          <a:p>
            <a:r>
              <a:rPr lang="en-US" dirty="0"/>
              <a:t>Modeling &amp;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E3507DD-4EF7-EE5A-EC92-C72D0341FE0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1222190"/>
              </p:ext>
            </p:extLst>
          </p:nvPr>
        </p:nvGraphicFramePr>
        <p:xfrm>
          <a:off x="535051" y="1772134"/>
          <a:ext cx="11118850" cy="40946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27324">
                  <a:extLst>
                    <a:ext uri="{9D8B030D-6E8A-4147-A177-3AD203B41FA5}">
                      <a16:colId xmlns:a16="http://schemas.microsoft.com/office/drawing/2014/main" val="3753991211"/>
                    </a:ext>
                  </a:extLst>
                </a:gridCol>
                <a:gridCol w="7091526">
                  <a:extLst>
                    <a:ext uri="{9D8B030D-6E8A-4147-A177-3AD203B41FA5}">
                      <a16:colId xmlns:a16="http://schemas.microsoft.com/office/drawing/2014/main" val="1336305334"/>
                    </a:ext>
                  </a:extLst>
                </a:gridCol>
              </a:tblGrid>
              <a:tr h="8189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02C8F"/>
                          </a:solidFill>
                        </a:rPr>
                        <a:t>Logistic Regression &amp;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02C8F"/>
                          </a:solidFill>
                        </a:rPr>
                        <a:t>Decision tree, </a:t>
                      </a:r>
                      <a:r>
                        <a:rPr lang="en-US" sz="2000" dirty="0" err="1">
                          <a:solidFill>
                            <a:srgbClr val="202C8F"/>
                          </a:solidFill>
                        </a:rPr>
                        <a:t>Xgboost</a:t>
                      </a:r>
                      <a:r>
                        <a:rPr lang="en-US" sz="2000" dirty="0">
                          <a:solidFill>
                            <a:srgbClr val="202C8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202C8F"/>
                          </a:solidFill>
                        </a:rPr>
                        <a:t>LightGBM</a:t>
                      </a:r>
                      <a:r>
                        <a:rPr lang="en-US" sz="2000" dirty="0">
                          <a:solidFill>
                            <a:srgbClr val="202C8F"/>
                          </a:solidFill>
                        </a:rPr>
                        <a:t>,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1683"/>
                  </a:ext>
                </a:extLst>
              </a:tr>
              <a:tr h="8189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scaling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42456"/>
                  </a:ext>
                </a:extLst>
              </a:tr>
              <a:tr h="8189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With &amp; Without Oversampling SMOTE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With &amp; Without Oversampling SMOTE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62032"/>
                  </a:ext>
                </a:extLst>
              </a:tr>
              <a:tr h="8189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With &amp; Without Feature Selection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With &amp; Without Feature Selection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36662"/>
                  </a:ext>
                </a:extLst>
              </a:tr>
              <a:tr h="8189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Metric ROC-AUC and Balanced accuracy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Metric ROC-AUC and Balanced accuracy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8421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3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</p:spPr>
        <p:txBody>
          <a:bodyPr/>
          <a:lstStyle/>
          <a:p>
            <a:r>
              <a:rPr lang="en-US" sz="3600" dirty="0"/>
              <a:t>Cross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B0BF-6573-A31C-3E04-908FA7872E2A}"/>
              </a:ext>
            </a:extLst>
          </p:cNvPr>
          <p:cNvSpPr txBox="1">
            <a:spLocks/>
          </p:cNvSpPr>
          <p:nvPr/>
        </p:nvSpPr>
        <p:spPr>
          <a:xfrm>
            <a:off x="3640097" y="990040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Roc-</a:t>
            </a:r>
            <a:r>
              <a:rPr lang="en-US" sz="2000" dirty="0" err="1"/>
              <a:t>auc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CCC3BA-830D-B4B2-3806-D9E0FB6D26FF}"/>
              </a:ext>
            </a:extLst>
          </p:cNvPr>
          <p:cNvSpPr txBox="1">
            <a:spLocks/>
          </p:cNvSpPr>
          <p:nvPr/>
        </p:nvSpPr>
        <p:spPr>
          <a:xfrm>
            <a:off x="3700270" y="3858560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Balanced accuracy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DC86A-E538-FC38-FB90-EAF30646A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8" t="45894" r="15605" b="42906"/>
          <a:stretch/>
        </p:blipFill>
        <p:spPr>
          <a:xfrm>
            <a:off x="320230" y="1471142"/>
            <a:ext cx="11272401" cy="95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C40CD-1BA5-26CD-6D9C-795F92C98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2" t="56596" r="22948" b="32204"/>
          <a:stretch/>
        </p:blipFill>
        <p:spPr>
          <a:xfrm>
            <a:off x="250257" y="4387516"/>
            <a:ext cx="11219534" cy="1018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67D4F2-D5D5-A2BC-A497-A6A60944B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6" t="54817" r="17974" b="30423"/>
          <a:stretch/>
        </p:blipFill>
        <p:spPr>
          <a:xfrm>
            <a:off x="320231" y="2372146"/>
            <a:ext cx="11272401" cy="1299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605857-9529-BD4E-64D6-987576B47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16" t="48997" r="24684" b="35713"/>
          <a:stretch/>
        </p:blipFill>
        <p:spPr>
          <a:xfrm>
            <a:off x="250256" y="5277693"/>
            <a:ext cx="11219533" cy="14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9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</p:spPr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B0BF-6573-A31C-3E04-908FA7872E2A}"/>
              </a:ext>
            </a:extLst>
          </p:cNvPr>
          <p:cNvSpPr txBox="1">
            <a:spLocks/>
          </p:cNvSpPr>
          <p:nvPr/>
        </p:nvSpPr>
        <p:spPr>
          <a:xfrm>
            <a:off x="431920" y="1320498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 Feature selection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CCC3BA-830D-B4B2-3806-D9E0FB6D26FF}"/>
              </a:ext>
            </a:extLst>
          </p:cNvPr>
          <p:cNvSpPr txBox="1">
            <a:spLocks/>
          </p:cNvSpPr>
          <p:nvPr/>
        </p:nvSpPr>
        <p:spPr>
          <a:xfrm>
            <a:off x="70235" y="4001311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Feature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BA97E-2B4E-1B85-850E-5DE345CBB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8" t="61594" r="15625" b="27206"/>
          <a:stretch/>
        </p:blipFill>
        <p:spPr>
          <a:xfrm>
            <a:off x="431919" y="4769407"/>
            <a:ext cx="11570447" cy="974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56361-2F3B-4065-9A48-7239E0FC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8" t="45894" r="15605" b="42906"/>
          <a:stretch/>
        </p:blipFill>
        <p:spPr>
          <a:xfrm>
            <a:off x="489811" y="2074376"/>
            <a:ext cx="11272401" cy="9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</p:spPr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B0BF-6573-A31C-3E04-908FA7872E2A}"/>
              </a:ext>
            </a:extLst>
          </p:cNvPr>
          <p:cNvSpPr txBox="1">
            <a:spLocks/>
          </p:cNvSpPr>
          <p:nvPr/>
        </p:nvSpPr>
        <p:spPr>
          <a:xfrm>
            <a:off x="431920" y="1320498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 Feature selection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CCC3BA-830D-B4B2-3806-D9E0FB6D26FF}"/>
              </a:ext>
            </a:extLst>
          </p:cNvPr>
          <p:cNvSpPr txBox="1">
            <a:spLocks/>
          </p:cNvSpPr>
          <p:nvPr/>
        </p:nvSpPr>
        <p:spPr>
          <a:xfrm>
            <a:off x="70235" y="4001311"/>
            <a:ext cx="451232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6ECC8-ADF4-A646-6A90-74041B241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58947" r="17737" b="22386"/>
          <a:stretch/>
        </p:blipFill>
        <p:spPr>
          <a:xfrm>
            <a:off x="529194" y="4704509"/>
            <a:ext cx="11175127" cy="161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931E3-C9F0-F9C8-198A-5F45620FC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6" t="51292" r="17974" b="30423"/>
          <a:stretch/>
        </p:blipFill>
        <p:spPr>
          <a:xfrm>
            <a:off x="487679" y="1988340"/>
            <a:ext cx="11272401" cy="16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</p:spPr>
        <p:txBody>
          <a:bodyPr/>
          <a:lstStyle/>
          <a:p>
            <a:r>
              <a:rPr lang="en-US" sz="3200" dirty="0"/>
              <a:t>Model stability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B0BF-6573-A31C-3E04-908FA7872E2A}"/>
              </a:ext>
            </a:extLst>
          </p:cNvPr>
          <p:cNvSpPr txBox="1">
            <a:spLocks/>
          </p:cNvSpPr>
          <p:nvPr/>
        </p:nvSpPr>
        <p:spPr>
          <a:xfrm>
            <a:off x="-2000131" y="1036320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NO Oversampling &amp; No feature </a:t>
            </a:r>
            <a:r>
              <a:rPr lang="en-US" sz="1800" dirty="0" err="1">
                <a:solidFill>
                  <a:srgbClr val="C00000"/>
                </a:solidFill>
              </a:rPr>
              <a:t>selction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F0520B-5E9F-8CC6-514A-6B18EF4E6C04}"/>
              </a:ext>
            </a:extLst>
          </p:cNvPr>
          <p:cNvSpPr txBox="1">
            <a:spLocks/>
          </p:cNvSpPr>
          <p:nvPr/>
        </p:nvSpPr>
        <p:spPr>
          <a:xfrm>
            <a:off x="-1824469" y="2440967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no Oversampling </a:t>
            </a:r>
            <a:r>
              <a:rPr lang="en-US" sz="1800" dirty="0"/>
              <a:t>&amp; with feature </a:t>
            </a:r>
            <a:r>
              <a:rPr lang="en-US" sz="1800" dirty="0" err="1"/>
              <a:t>selction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6386AC-1D8C-DFEA-0530-837CDBF792D6}"/>
              </a:ext>
            </a:extLst>
          </p:cNvPr>
          <p:cNvSpPr txBox="1">
            <a:spLocks/>
          </p:cNvSpPr>
          <p:nvPr/>
        </p:nvSpPr>
        <p:spPr>
          <a:xfrm>
            <a:off x="-1824469" y="3840480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With Oversampling &amp; </a:t>
            </a:r>
            <a:r>
              <a:rPr lang="en-US" sz="1800" dirty="0">
                <a:solidFill>
                  <a:srgbClr val="C00000"/>
                </a:solidFill>
              </a:rPr>
              <a:t>no feature </a:t>
            </a:r>
            <a:r>
              <a:rPr lang="en-US" sz="1800" dirty="0" err="1">
                <a:solidFill>
                  <a:srgbClr val="C00000"/>
                </a:solidFill>
              </a:rPr>
              <a:t>selction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09DBE0-2444-EF44-B774-7E1E24E43CF9}"/>
              </a:ext>
            </a:extLst>
          </p:cNvPr>
          <p:cNvSpPr txBox="1">
            <a:spLocks/>
          </p:cNvSpPr>
          <p:nvPr/>
        </p:nvSpPr>
        <p:spPr>
          <a:xfrm>
            <a:off x="-1728216" y="5239993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with Oversampling &amp; with feature </a:t>
            </a:r>
            <a:r>
              <a:rPr lang="en-US" sz="1800" dirty="0" err="1"/>
              <a:t>selction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84BCF-B940-AAC0-FF99-3F17C25D4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3" t="47637" r="40868" b="37544"/>
          <a:stretch/>
        </p:blipFill>
        <p:spPr>
          <a:xfrm>
            <a:off x="318595" y="1393176"/>
            <a:ext cx="6227545" cy="1016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5B7CB-950B-65A7-4C05-5514C164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8" t="39158" r="40553" b="45684"/>
          <a:stretch/>
        </p:blipFill>
        <p:spPr>
          <a:xfrm>
            <a:off x="318594" y="2795817"/>
            <a:ext cx="6227545" cy="1039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052B-A214-7329-3E16-371E0B5B0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0" t="54597" r="40711" b="30245"/>
          <a:stretch/>
        </p:blipFill>
        <p:spPr>
          <a:xfrm>
            <a:off x="318595" y="4190196"/>
            <a:ext cx="6227545" cy="1039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008FB7-0969-89F6-9DF4-8F6CF9F956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2" t="58807" r="40789" b="26035"/>
          <a:stretch/>
        </p:blipFill>
        <p:spPr>
          <a:xfrm>
            <a:off x="318595" y="5624041"/>
            <a:ext cx="6227545" cy="1039531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137B426-A1B0-1A12-E4F1-300181F44FB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46139" y="2188466"/>
            <a:ext cx="1202201" cy="1127116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EB4A97F-D24C-88F6-4B11-55DE3851FCC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546140" y="1901310"/>
            <a:ext cx="1202200" cy="314746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532B6782-1EB1-F891-8FF7-485F73E2A9C5}"/>
              </a:ext>
            </a:extLst>
          </p:cNvPr>
          <p:cNvSpPr txBox="1">
            <a:spLocks/>
          </p:cNvSpPr>
          <p:nvPr/>
        </p:nvSpPr>
        <p:spPr>
          <a:xfrm>
            <a:off x="3608027" y="2065502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underfitting</a:t>
            </a:r>
            <a:endParaRPr lang="en-US" sz="1800" dirty="0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15D21C8-A22F-9736-8C07-7CD29C851FBC}"/>
              </a:ext>
            </a:extLst>
          </p:cNvPr>
          <p:cNvCxnSpPr>
            <a:cxnSpLocks/>
          </p:cNvCxnSpPr>
          <p:nvPr/>
        </p:nvCxnSpPr>
        <p:spPr>
          <a:xfrm flipV="1">
            <a:off x="6546138" y="4996214"/>
            <a:ext cx="1202201" cy="1127116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D901207-EC72-60F7-FFE1-DBAE9689749F}"/>
              </a:ext>
            </a:extLst>
          </p:cNvPr>
          <p:cNvCxnSpPr>
            <a:cxnSpLocks/>
          </p:cNvCxnSpPr>
          <p:nvPr/>
        </p:nvCxnSpPr>
        <p:spPr>
          <a:xfrm>
            <a:off x="6546139" y="4707155"/>
            <a:ext cx="1202200" cy="314746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D7B6F088-BC66-4575-40B8-46C5655A959F}"/>
              </a:ext>
            </a:extLst>
          </p:cNvPr>
          <p:cNvSpPr txBox="1">
            <a:spLocks/>
          </p:cNvSpPr>
          <p:nvPr/>
        </p:nvSpPr>
        <p:spPr>
          <a:xfrm>
            <a:off x="4199295" y="4480480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02C8F"/>
                </a:solidFill>
              </a:rPr>
              <a:t>Logistic regression</a:t>
            </a:r>
          </a:p>
          <a:p>
            <a:r>
              <a:rPr lang="en-US" sz="1800" dirty="0">
                <a:solidFill>
                  <a:srgbClr val="202C8F"/>
                </a:solidFill>
              </a:rPr>
              <a:t>remain stable</a:t>
            </a:r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KNN overfitting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634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20957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Business understanding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028" name="Picture 4" descr="Premium Vector | Travel insurance concept for poster, web site, advertising  like hand, policy, family, aircraft and medicine chest. flat style icons.  isolated vector illustration">
            <a:extLst>
              <a:ext uri="{FF2B5EF4-FFF2-40B4-BE49-F238E27FC236}">
                <a16:creationId xmlns:a16="http://schemas.microsoft.com/office/drawing/2014/main" id="{B3202A98-B3A5-C477-76ED-29C7186C75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00" y="1976140"/>
            <a:ext cx="3407917" cy="340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A4154D-62A4-DE7B-20CE-513227C3C8D7}"/>
              </a:ext>
            </a:extLst>
          </p:cNvPr>
          <p:cNvSpPr txBox="1">
            <a:spLocks/>
          </p:cNvSpPr>
          <p:nvPr/>
        </p:nvSpPr>
        <p:spPr>
          <a:xfrm>
            <a:off x="-2522869" y="5579717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Travel Insurance</a:t>
            </a:r>
          </a:p>
        </p:txBody>
      </p:sp>
      <p:pic>
        <p:nvPicPr>
          <p:cNvPr id="1030" name="Picture 6" descr="Asuransi Perjalanan dari Asuransi Umum: Allianz Indonesia">
            <a:extLst>
              <a:ext uri="{FF2B5EF4-FFF2-40B4-BE49-F238E27FC236}">
                <a16:creationId xmlns:a16="http://schemas.microsoft.com/office/drawing/2014/main" id="{9F229BE3-EF35-2050-9FC0-6DFACC72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39" y="1961281"/>
            <a:ext cx="1939845" cy="14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al Promoland X Zurich Travel Insurance + Add On Covid 19 Coverage - ASEAN  Package di Seller PROMO WISATA Official Store - Gambir, Kota Jakarta Pusat  | Blibli">
            <a:extLst>
              <a:ext uri="{FF2B5EF4-FFF2-40B4-BE49-F238E27FC236}">
                <a16:creationId xmlns:a16="http://schemas.microsoft.com/office/drawing/2014/main" id="{5640322C-5B1C-343B-9A6F-8517E65FA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5523"/>
          <a:stretch/>
        </p:blipFill>
        <p:spPr bwMode="auto">
          <a:xfrm>
            <a:off x="5222241" y="3418052"/>
            <a:ext cx="2041486" cy="138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liday &amp; Travel Insurance | AXA">
            <a:extLst>
              <a:ext uri="{FF2B5EF4-FFF2-40B4-BE49-F238E27FC236}">
                <a16:creationId xmlns:a16="http://schemas.microsoft.com/office/drawing/2014/main" id="{37BE646A-D890-C3D4-C8B4-729FCFE1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4" y="1869718"/>
            <a:ext cx="1387684" cy="13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ubahan Nama PT. Asuransi Simas Net Menjadi PT. Asuransi Simas Insurtech">
            <a:extLst>
              <a:ext uri="{FF2B5EF4-FFF2-40B4-BE49-F238E27FC236}">
                <a16:creationId xmlns:a16="http://schemas.microsoft.com/office/drawing/2014/main" id="{7EC956F5-2DE0-6F84-3975-0BE9AEE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89" y="3545561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9811CD-6676-1EBA-28EE-CB2463AFC518}"/>
              </a:ext>
            </a:extLst>
          </p:cNvPr>
          <p:cNvSpPr txBox="1">
            <a:spLocks/>
          </p:cNvSpPr>
          <p:nvPr/>
        </p:nvSpPr>
        <p:spPr>
          <a:xfrm>
            <a:off x="4649939" y="5058537"/>
            <a:ext cx="369488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Travel Insurance Company &amp; Agency</a:t>
            </a:r>
          </a:p>
        </p:txBody>
      </p:sp>
      <p:pic>
        <p:nvPicPr>
          <p:cNvPr id="1040" name="Picture 16" descr="Traveloka.com Official Logo">
            <a:extLst>
              <a:ext uri="{FF2B5EF4-FFF2-40B4-BE49-F238E27FC236}">
                <a16:creationId xmlns:a16="http://schemas.microsoft.com/office/drawing/2014/main" id="{4A3FADD3-C391-73E0-63BF-8E751CBB0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3" b="17818"/>
          <a:stretch/>
        </p:blipFill>
        <p:spPr bwMode="auto">
          <a:xfrm>
            <a:off x="8047691" y="5059757"/>
            <a:ext cx="2897677" cy="77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</p:spPr>
        <p:txBody>
          <a:bodyPr/>
          <a:lstStyle/>
          <a:p>
            <a:r>
              <a:rPr lang="en-US" sz="3200" dirty="0"/>
              <a:t>Model stability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B0BF-6573-A31C-3E04-908FA7872E2A}"/>
              </a:ext>
            </a:extLst>
          </p:cNvPr>
          <p:cNvSpPr txBox="1">
            <a:spLocks/>
          </p:cNvSpPr>
          <p:nvPr/>
        </p:nvSpPr>
        <p:spPr>
          <a:xfrm>
            <a:off x="-2295612" y="879408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C00000"/>
                </a:solidFill>
              </a:rPr>
              <a:t>NO Oversampling &amp; No feature </a:t>
            </a:r>
            <a:r>
              <a:rPr lang="en-US" sz="1600" dirty="0" err="1">
                <a:solidFill>
                  <a:srgbClr val="C00000"/>
                </a:solidFill>
              </a:rPr>
              <a:t>selction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F0520B-5E9F-8CC6-514A-6B18EF4E6C04}"/>
              </a:ext>
            </a:extLst>
          </p:cNvPr>
          <p:cNvSpPr txBox="1">
            <a:spLocks/>
          </p:cNvSpPr>
          <p:nvPr/>
        </p:nvSpPr>
        <p:spPr>
          <a:xfrm>
            <a:off x="-2280071" y="2771168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C00000"/>
                </a:solidFill>
              </a:rPr>
              <a:t>no Oversampling </a:t>
            </a:r>
            <a:r>
              <a:rPr lang="en-US" sz="1600" dirty="0"/>
              <a:t>&amp; with feature </a:t>
            </a:r>
            <a:r>
              <a:rPr lang="en-US" sz="1600" dirty="0" err="1"/>
              <a:t>selction</a:t>
            </a:r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6386AC-1D8C-DFEA-0530-837CDBF792D6}"/>
              </a:ext>
            </a:extLst>
          </p:cNvPr>
          <p:cNvSpPr txBox="1">
            <a:spLocks/>
          </p:cNvSpPr>
          <p:nvPr/>
        </p:nvSpPr>
        <p:spPr>
          <a:xfrm>
            <a:off x="3844221" y="887397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With Oversampling &amp; </a:t>
            </a:r>
            <a:r>
              <a:rPr lang="en-US" sz="1600" dirty="0">
                <a:solidFill>
                  <a:srgbClr val="C00000"/>
                </a:solidFill>
              </a:rPr>
              <a:t>no feature </a:t>
            </a:r>
            <a:r>
              <a:rPr lang="en-US" sz="1600" dirty="0" err="1">
                <a:solidFill>
                  <a:srgbClr val="C00000"/>
                </a:solidFill>
              </a:rPr>
              <a:t>selction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09DBE0-2444-EF44-B774-7E1E24E43CF9}"/>
              </a:ext>
            </a:extLst>
          </p:cNvPr>
          <p:cNvSpPr txBox="1">
            <a:spLocks/>
          </p:cNvSpPr>
          <p:nvPr/>
        </p:nvSpPr>
        <p:spPr>
          <a:xfrm>
            <a:off x="3844221" y="2744420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with Oversampling &amp; with feature </a:t>
            </a:r>
            <a:r>
              <a:rPr lang="en-US" sz="1600" dirty="0" err="1"/>
              <a:t>selction</a:t>
            </a:r>
            <a:endParaRPr lang="en-US" sz="1600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137B426-A1B0-1A12-E4F1-300181F44FBD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597003" y="4953887"/>
            <a:ext cx="891808" cy="163362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532B6782-1EB1-F891-8FF7-485F73E2A9C5}"/>
              </a:ext>
            </a:extLst>
          </p:cNvPr>
          <p:cNvSpPr txBox="1">
            <a:spLocks/>
          </p:cNvSpPr>
          <p:nvPr/>
        </p:nvSpPr>
        <p:spPr>
          <a:xfrm>
            <a:off x="-2280071" y="5647044"/>
            <a:ext cx="1051367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rgbClr val="C00000"/>
                </a:solidFill>
              </a:rPr>
              <a:t>LightGBM</a:t>
            </a:r>
            <a:r>
              <a:rPr lang="en-US" sz="1800" dirty="0">
                <a:solidFill>
                  <a:srgbClr val="C00000"/>
                </a:solidFill>
              </a:rPr>
              <a:t> &amp; </a:t>
            </a:r>
            <a:r>
              <a:rPr lang="en-US" sz="1800" dirty="0" err="1">
                <a:solidFill>
                  <a:srgbClr val="C00000"/>
                </a:solidFill>
              </a:rPr>
              <a:t>Xgboost</a:t>
            </a:r>
            <a:r>
              <a:rPr lang="en-US" sz="1800" dirty="0">
                <a:solidFill>
                  <a:srgbClr val="C00000"/>
                </a:solidFill>
              </a:rPr>
              <a:t> underfitting</a:t>
            </a:r>
          </a:p>
          <a:p>
            <a:r>
              <a:rPr lang="en-US" sz="1800" dirty="0">
                <a:solidFill>
                  <a:srgbClr val="C00000"/>
                </a:solidFill>
              </a:rPr>
              <a:t>RF and Decision tree overfitting</a:t>
            </a:r>
            <a:endParaRPr lang="en-US" sz="1800" dirty="0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15D21C8-A22F-9736-8C07-7CD29C851FBC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8498894" y="5070315"/>
            <a:ext cx="1007818" cy="1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ED49BBA-72BB-A147-DFFF-F4AB6D5A9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" t="50000" r="42446" b="27640"/>
          <a:stretch/>
        </p:blipFill>
        <p:spPr>
          <a:xfrm>
            <a:off x="149085" y="1210956"/>
            <a:ext cx="5655365" cy="15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D92EA-B6E7-598D-DD17-AA2AED09C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" t="46211" r="42691" b="32130"/>
          <a:stretch/>
        </p:blipFill>
        <p:spPr>
          <a:xfrm>
            <a:off x="118001" y="3104320"/>
            <a:ext cx="5686450" cy="1485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BA0499-8632-5D6D-51C4-97BE0DFE9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9" t="56275" r="42691" b="23189"/>
          <a:stretch/>
        </p:blipFill>
        <p:spPr>
          <a:xfrm>
            <a:off x="6060829" y="1283776"/>
            <a:ext cx="6013167" cy="14083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DD3088-849F-D25B-D8B3-C872FE1DF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4" t="43708" r="42527" b="34633"/>
          <a:stretch/>
        </p:blipFill>
        <p:spPr>
          <a:xfrm>
            <a:off x="5971367" y="3081062"/>
            <a:ext cx="6062871" cy="1485344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31A4A704-5595-9D71-C23D-73264A21A1B1}"/>
              </a:ext>
            </a:extLst>
          </p:cNvPr>
          <p:cNvSpPr txBox="1">
            <a:spLocks/>
          </p:cNvSpPr>
          <p:nvPr/>
        </p:nvSpPr>
        <p:spPr>
          <a:xfrm>
            <a:off x="8094682" y="5794436"/>
            <a:ext cx="1816239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</a:rPr>
              <a:t>Still same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04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94360"/>
            <a:ext cx="10671048" cy="768096"/>
          </a:xfrm>
        </p:spPr>
        <p:txBody>
          <a:bodyPr/>
          <a:lstStyle/>
          <a:p>
            <a:r>
              <a:rPr lang="en-US" dirty="0"/>
              <a:t>Hyperparameter tuning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87BA3-58AE-1EBA-8D66-C5F08883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" y="2466474"/>
            <a:ext cx="11119104" cy="443484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1" dirty="0" err="1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etode</a:t>
            </a:r>
            <a:r>
              <a:rPr lang="en-US" sz="2400" b="1" dirty="0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Grid Search</a:t>
            </a:r>
          </a:p>
          <a:p>
            <a:pPr marL="0" indent="0">
              <a:buNone/>
            </a:pPr>
            <a:endParaRPr lang="en-US" sz="2400" b="0" dirty="0">
              <a:solidFill>
                <a:srgbClr val="202C8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err="1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400" b="1" dirty="0" err="1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ombinasi</a:t>
            </a:r>
            <a:r>
              <a:rPr lang="en-US" sz="2400" b="1" dirty="0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hyperparameter :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solver =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lbfgs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newton-cg,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liblinear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sag, saga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 = 1000, 500, 100, 50, 10, 5, 1, 0.5, 0.1, 0.05, 0.01, 0.005, 0.001, 0.0005, 0.0001, 0.00005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100, 200, 300, 400, 500, 1000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penalty : l1, l2,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none</a:t>
            </a:r>
          </a:p>
        </p:txBody>
      </p:sp>
    </p:spTree>
    <p:extLst>
      <p:ext uri="{BB962C8B-B14F-4D97-AF65-F5344CB8AC3E}">
        <p14:creationId xmlns:p14="http://schemas.microsoft.com/office/powerpoint/2010/main" val="38500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63251"/>
            <a:ext cx="10671048" cy="768096"/>
          </a:xfrm>
        </p:spPr>
        <p:txBody>
          <a:bodyPr/>
          <a:lstStyle/>
          <a:p>
            <a:r>
              <a:rPr lang="en-US" sz="3600" dirty="0"/>
              <a:t>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64D0AA-41BF-C4E2-D1CB-138361A7803A}"/>
              </a:ext>
            </a:extLst>
          </p:cNvPr>
          <p:cNvSpPr txBox="1">
            <a:spLocks/>
          </p:cNvSpPr>
          <p:nvPr/>
        </p:nvSpPr>
        <p:spPr>
          <a:xfrm>
            <a:off x="-2426940" y="4948623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Classification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BABBF12-C738-17D3-E847-4CB6A7BDB69A}"/>
              </a:ext>
            </a:extLst>
          </p:cNvPr>
          <p:cNvSpPr txBox="1">
            <a:spLocks/>
          </p:cNvSpPr>
          <p:nvPr/>
        </p:nvSpPr>
        <p:spPr>
          <a:xfrm>
            <a:off x="3886466" y="1031218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After Hyperparameter tuning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6E238DA-64F7-9135-C909-BE4C3C914B2E}"/>
              </a:ext>
            </a:extLst>
          </p:cNvPr>
          <p:cNvSpPr txBox="1">
            <a:spLocks/>
          </p:cNvSpPr>
          <p:nvPr/>
        </p:nvSpPr>
        <p:spPr>
          <a:xfrm>
            <a:off x="-2262544" y="1031347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Before Hyperparameter tuning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0C184A7-46D3-9A6B-5815-777AA91388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391" y="1415266"/>
            <a:ext cx="5625951" cy="3143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155865-A952-798F-4260-E853E527C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5" t="55652" r="59130" b="33148"/>
          <a:stretch/>
        </p:blipFill>
        <p:spPr>
          <a:xfrm>
            <a:off x="1073426" y="5250644"/>
            <a:ext cx="3736695" cy="1152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9B79C9-4D50-DD3D-D08E-1C85A11D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69" y="1403604"/>
            <a:ext cx="5625951" cy="314348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3EB4E15-58CF-6B11-9233-378A490949E6}"/>
              </a:ext>
            </a:extLst>
          </p:cNvPr>
          <p:cNvSpPr txBox="1">
            <a:spLocks/>
          </p:cNvSpPr>
          <p:nvPr/>
        </p:nvSpPr>
        <p:spPr>
          <a:xfrm>
            <a:off x="3649182" y="4846919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Classification report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3E2760-61D0-50E2-4E99-51141E0B9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4" t="37435" r="60547" b="50000"/>
          <a:stretch/>
        </p:blipFill>
        <p:spPr>
          <a:xfrm>
            <a:off x="7168606" y="5147841"/>
            <a:ext cx="3632200" cy="13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2CBA-E4D7-FA2B-DFFF-C3CD5FD1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65176"/>
            <a:ext cx="10671048" cy="768096"/>
          </a:xfrm>
        </p:spPr>
        <p:txBody>
          <a:bodyPr/>
          <a:lstStyle/>
          <a:p>
            <a:r>
              <a:rPr lang="en-US" dirty="0"/>
              <a:t>Final model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2E06C-17AC-093F-4A6F-E7E8F47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19">
            <a:extLst>
              <a:ext uri="{FF2B5EF4-FFF2-40B4-BE49-F238E27FC236}">
                <a16:creationId xmlns:a16="http://schemas.microsoft.com/office/drawing/2014/main" id="{51352888-B0FE-ED10-64B6-F54308B658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004" y="1985648"/>
            <a:ext cx="5980753" cy="3341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8A695F-B1FD-CADD-30E3-E371E9389151}"/>
              </a:ext>
            </a:extLst>
          </p:cNvPr>
          <p:cNvSpPr txBox="1">
            <a:spLocks/>
          </p:cNvSpPr>
          <p:nvPr/>
        </p:nvSpPr>
        <p:spPr>
          <a:xfrm>
            <a:off x="1951648" y="1125412"/>
            <a:ext cx="8093500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Logistic Regression with scaling, oversampling &amp; feature 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B19C7-0234-4DE9-8558-EE9D3488F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5" t="55652" r="59130" b="33148"/>
          <a:stretch/>
        </p:blipFill>
        <p:spPr>
          <a:xfrm>
            <a:off x="344005" y="5327374"/>
            <a:ext cx="3736695" cy="1152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4FFAA-3E0B-479B-54B5-619A416CF8C8}"/>
              </a:ext>
            </a:extLst>
          </p:cNvPr>
          <p:cNvSpPr txBox="1"/>
          <p:nvPr/>
        </p:nvSpPr>
        <p:spPr>
          <a:xfrm>
            <a:off x="6612192" y="2038148"/>
            <a:ext cx="482695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 total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polis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aslinya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claim,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66.91%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 total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polis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diklasifikasikan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claim,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6.11%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terprediksi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polis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dites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74.52%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45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3901-13D8-0B01-3B9E-C43C7B1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57200"/>
            <a:ext cx="10671048" cy="7680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4410E-135E-A830-F595-E48AE341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337912"/>
            <a:ext cx="11119104" cy="5200048"/>
          </a:xfrm>
        </p:spPr>
        <p:txBody>
          <a:bodyPr/>
          <a:lstStyle/>
          <a:p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mechine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sebaiknya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pembuatan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memperbaiki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- Age: 0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88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  - Net sales: -357.5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682.0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- Duration: 0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547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-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Commision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0.0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262.76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46AE-E48B-4BF1-ED29-6882597A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8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3901-13D8-0B01-3B9E-C43C7B1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57200"/>
            <a:ext cx="10671048" cy="768096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4410E-135E-A830-F595-E48AE341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337912"/>
            <a:ext cx="11119104" cy="520004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:</a:t>
            </a:r>
          </a:p>
          <a:p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Mencoba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algorithm ML,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oversampling, metric dan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variasi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hyprparameter</a:t>
            </a:r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Menambahkan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fitur2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kolom2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status claim,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ID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polis,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syarat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ketentuan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umur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dicover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dicover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dsb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agar data cleaning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subjektif</a:t>
            </a:r>
            <a:r>
              <a:rPr lang="en-US" sz="24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46AE-E48B-4BF1-ED29-6882597A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96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5" y="2846832"/>
            <a:ext cx="7072571" cy="2176272"/>
          </a:xfrm>
        </p:spPr>
        <p:txBody>
          <a:bodyPr/>
          <a:lstStyle/>
          <a:p>
            <a:r>
              <a:rPr lang="en-US" dirty="0"/>
              <a:t>Saniyya Hanan Rosyida</a:t>
            </a:r>
          </a:p>
          <a:p>
            <a:r>
              <a:rPr lang="en-US" dirty="0"/>
              <a:t>saniyya.rosyida@gmail.com</a:t>
            </a:r>
          </a:p>
          <a:p>
            <a:r>
              <a:rPr lang="en-US" dirty="0" err="1"/>
              <a:t>Purwadhika</a:t>
            </a:r>
            <a:r>
              <a:rPr lang="en-US" dirty="0"/>
              <a:t> Digital Technology School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20957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Business understanding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A4154D-62A4-DE7B-20CE-513227C3C8D7}"/>
              </a:ext>
            </a:extLst>
          </p:cNvPr>
          <p:cNvSpPr txBox="1">
            <a:spLocks/>
          </p:cNvSpPr>
          <p:nvPr/>
        </p:nvSpPr>
        <p:spPr>
          <a:xfrm>
            <a:off x="1140163" y="5568947"/>
            <a:ext cx="369488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Travel Insurance Company &amp; Insured </a:t>
            </a:r>
          </a:p>
        </p:txBody>
      </p:sp>
      <p:pic>
        <p:nvPicPr>
          <p:cNvPr id="3074" name="Picture 2" descr="Life insurance policy surrender: Want to surrender your life insurance  policy? Here's a guide | How to surrender Life Insurance policy">
            <a:extLst>
              <a:ext uri="{FF2B5EF4-FFF2-40B4-BE49-F238E27FC236}">
                <a16:creationId xmlns:a16="http://schemas.microsoft.com/office/drawing/2014/main" id="{FB08F136-6C60-DFCA-85FC-8D596EBD6D2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" y="2051342"/>
            <a:ext cx="4236552" cy="31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03DC3A-1206-B817-9DE5-9A0A01FA5ACE}"/>
              </a:ext>
            </a:extLst>
          </p:cNvPr>
          <p:cNvSpPr txBox="1">
            <a:spLocks/>
          </p:cNvSpPr>
          <p:nvPr/>
        </p:nvSpPr>
        <p:spPr>
          <a:xfrm>
            <a:off x="5574081" y="2051341"/>
            <a:ext cx="5611661" cy="3084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i-FI" sz="240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Travel Insurance Company Profit :</a:t>
            </a:r>
          </a:p>
          <a:p>
            <a:pPr algn="l"/>
            <a:endParaRPr lang="fi-FI" sz="2400" cap="non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i-FI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Pembatalan polis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Investasi premi di pasar finansial </a:t>
            </a:r>
            <a:endParaRPr lang="it-IT" sz="2400" b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idak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klaim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2400" b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berakhir</a:t>
            </a:r>
            <a:endParaRPr lang="en-US" sz="2400" b="0" cap="non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fi-FI" sz="2400" b="0" cap="non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1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70" y="448056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Business problem</a:t>
            </a:r>
          </a:p>
        </p:txBody>
      </p:sp>
      <p:pic>
        <p:nvPicPr>
          <p:cNvPr id="4104" name="Picture 8" descr="Money PNG Free Images with Transparent Background - (18,810 Free Downloads)">
            <a:extLst>
              <a:ext uri="{FF2B5EF4-FFF2-40B4-BE49-F238E27FC236}">
                <a16:creationId xmlns:a16="http://schemas.microsoft.com/office/drawing/2014/main" id="{76D08183-3AF8-B7B7-1CA0-29A82D8BB0C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566" y="2010365"/>
            <a:ext cx="3787902" cy="2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D9404-C38F-1F19-B6E0-8F05CA69879D}"/>
              </a:ext>
            </a:extLst>
          </p:cNvPr>
          <p:cNvSpPr txBox="1">
            <a:spLocks/>
          </p:cNvSpPr>
          <p:nvPr/>
        </p:nvSpPr>
        <p:spPr>
          <a:xfrm>
            <a:off x="945584" y="5132892"/>
            <a:ext cx="369488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Penyiapan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dana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asuransi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dengan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tepat</a:t>
            </a:r>
            <a:endParaRPr lang="en-US" sz="2000" cap="none" dirty="0">
              <a:solidFill>
                <a:srgbClr val="202C8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C5BEDC-13D7-98EC-DE56-4F1A75A1308C}"/>
              </a:ext>
            </a:extLst>
          </p:cNvPr>
          <p:cNvSpPr txBox="1">
            <a:spLocks/>
          </p:cNvSpPr>
          <p:nvPr/>
        </p:nvSpPr>
        <p:spPr>
          <a:xfrm>
            <a:off x="5170078" y="2010365"/>
            <a:ext cx="6526773" cy="23127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Berlebih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 Idle Money &amp; opportunity loss</a:t>
            </a:r>
          </a:p>
          <a:p>
            <a:pPr algn="l"/>
            <a:endParaRPr lang="en-US" sz="2000" cap="none" dirty="0">
              <a:solidFill>
                <a:srgbClr val="202C8F"/>
              </a:solidFill>
              <a:latin typeface="Arial Black" panose="020B0604020202020204" pitchFamily="34" charset="0"/>
              <a:cs typeface="Arial Black" panose="020B0604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Kurang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Proses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klaim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terhambat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&amp;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kredibilitas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perusahaan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cap="none" dirty="0" err="1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menurun</a:t>
            </a:r>
            <a:r>
              <a:rPr lang="en-US" sz="2000" cap="none" dirty="0">
                <a:solidFill>
                  <a:srgbClr val="202C8F"/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endParaRPr lang="en-US" sz="2000" cap="none" dirty="0">
              <a:solidFill>
                <a:srgbClr val="202C8F"/>
              </a:solidFill>
              <a:latin typeface="Arial Black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F10B2-4215-73F5-9018-AE32AB0CF6C2}"/>
              </a:ext>
            </a:extLst>
          </p:cNvPr>
          <p:cNvSpPr txBox="1"/>
          <p:nvPr/>
        </p:nvSpPr>
        <p:spPr>
          <a:xfrm>
            <a:off x="5152504" y="3452090"/>
            <a:ext cx="60939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1241-19A7-F7C8-4A15-D43A9269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59621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Analytic approach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DBF2-63FE-719F-C712-5A6C07B9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6148" name="Picture 4" descr="Idea Images - Free Download on Freepik">
            <a:extLst>
              <a:ext uri="{FF2B5EF4-FFF2-40B4-BE49-F238E27FC236}">
                <a16:creationId xmlns:a16="http://schemas.microsoft.com/office/drawing/2014/main" id="{010DF7F9-2CDD-145D-EC1A-1E8F1FAE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58" y="1430138"/>
            <a:ext cx="3014632" cy="30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EC8E7-4E4F-A1F9-5897-1A3462B89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4173" y="1675666"/>
            <a:ext cx="2931091" cy="1759282"/>
          </a:xfrm>
        </p:spPr>
        <p:txBody>
          <a:bodyPr/>
          <a:lstStyle/>
          <a:p>
            <a:pPr marL="0" indent="0">
              <a:buNone/>
            </a:pPr>
            <a:r>
              <a:rPr lang="en-US" sz="1800" b="1" cap="none" dirty="0" err="1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Mechine</a:t>
            </a: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:</a:t>
            </a:r>
          </a:p>
          <a:p>
            <a:pPr marL="0" indent="0">
              <a:buNone/>
            </a:pP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polis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mengajukan</a:t>
            </a:r>
            <a:r>
              <a:rPr lang="en-US" sz="1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claim / </a:t>
            </a:r>
            <a:r>
              <a:rPr lang="en-US" sz="18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endParaRPr lang="en-US" sz="18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0A42E42-E85B-CDEB-70FC-FB3C135098A8}"/>
              </a:ext>
            </a:extLst>
          </p:cNvPr>
          <p:cNvSpPr txBox="1">
            <a:spLocks/>
          </p:cNvSpPr>
          <p:nvPr/>
        </p:nvSpPr>
        <p:spPr>
          <a:xfrm>
            <a:off x="4638074" y="1675666"/>
            <a:ext cx="2931091" cy="1759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Inferensial</a:t>
            </a:r>
            <a:r>
              <a:rPr lang="en-US" b="1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Analysis:</a:t>
            </a:r>
          </a:p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perbedaan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pemegang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polis yang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mengajukan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klaim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roduk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sedikit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diklaim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solidFill>
                <a:srgbClr val="202C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046FD-FCBC-ADCF-EDA8-5E4B405CF546}"/>
              </a:ext>
            </a:extLst>
          </p:cNvPr>
          <p:cNvSpPr txBox="1"/>
          <p:nvPr/>
        </p:nvSpPr>
        <p:spPr>
          <a:xfrm>
            <a:off x="4638074" y="4868808"/>
            <a:ext cx="6801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Mempermudah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proses underwriting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C8F"/>
                </a:solidFill>
                <a:latin typeface="+mj-lt"/>
              </a:rPr>
              <a:t>P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erencanaan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penjualan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produk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yang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lebih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baik</a:t>
            </a:r>
            <a:endParaRPr lang="en-US" b="0" dirty="0">
              <a:solidFill>
                <a:srgbClr val="202C8F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C8F"/>
                </a:solidFill>
                <a:latin typeface="+mj-lt"/>
              </a:rPr>
              <a:t>K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redibilitas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perusahaan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terjaga</a:t>
            </a:r>
            <a:endParaRPr lang="en-US" dirty="0">
              <a:solidFill>
                <a:srgbClr val="202C8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C8F"/>
                </a:solidFill>
                <a:latin typeface="+mj-lt"/>
              </a:rPr>
              <a:t>R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esiko</a:t>
            </a:r>
            <a:r>
              <a:rPr lang="en-US" b="0" dirty="0">
                <a:solidFill>
                  <a:srgbClr val="202C8F"/>
                </a:solidFill>
                <a:effectLst/>
                <a:latin typeface="+mj-lt"/>
              </a:rPr>
              <a:t> idle money </a:t>
            </a:r>
            <a:r>
              <a:rPr lang="en-US" b="0" dirty="0" err="1">
                <a:solidFill>
                  <a:srgbClr val="202C8F"/>
                </a:solidFill>
                <a:effectLst/>
                <a:latin typeface="+mj-lt"/>
              </a:rPr>
              <a:t>berkurang</a:t>
            </a:r>
            <a:endParaRPr lang="en-US" b="0" dirty="0">
              <a:solidFill>
                <a:srgbClr val="202C8F"/>
              </a:solidFill>
              <a:effectLst/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DDAD3D2-FD88-F681-9F1B-0B46194BE18F}"/>
              </a:ext>
            </a:extLst>
          </p:cNvPr>
          <p:cNvCxnSpPr>
            <a:cxnSpLocks/>
            <a:stCxn id="6148" idx="2"/>
          </p:cNvCxnSpPr>
          <p:nvPr/>
        </p:nvCxnSpPr>
        <p:spPr>
          <a:xfrm rot="16200000" flipH="1">
            <a:off x="2883973" y="4095970"/>
            <a:ext cx="983092" cy="1680691"/>
          </a:xfrm>
          <a:prstGeom prst="curvedConnector2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72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0" y="330628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Analytic approach</a:t>
            </a:r>
          </a:p>
        </p:txBody>
      </p:sp>
      <p:pic>
        <p:nvPicPr>
          <p:cNvPr id="5138" name="Picture 18" descr="Confusion Matrix - an overview | ScienceDirect Topics">
            <a:extLst>
              <a:ext uri="{FF2B5EF4-FFF2-40B4-BE49-F238E27FC236}">
                <a16:creationId xmlns:a16="http://schemas.microsoft.com/office/drawing/2014/main" id="{5B6C0069-BFC8-46B3-F368-1CC4E821D2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47" y="3042111"/>
            <a:ext cx="3861604" cy="34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26A046-91E4-E795-E105-C07EAB68D358}"/>
              </a:ext>
            </a:extLst>
          </p:cNvPr>
          <p:cNvSpPr txBox="1"/>
          <p:nvPr/>
        </p:nvSpPr>
        <p:spPr>
          <a:xfrm>
            <a:off x="1008247" y="1463389"/>
            <a:ext cx="10671048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 err="1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: </a:t>
            </a:r>
          </a:p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Logistic Regression, </a:t>
            </a:r>
            <a:r>
              <a:rPr lang="en-US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Desicion</a:t>
            </a:r>
            <a: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Tree, KNN, Random Forest, </a:t>
            </a:r>
            <a:r>
              <a:rPr lang="en-US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b="1" cap="none" dirty="0">
              <a:solidFill>
                <a:srgbClr val="202C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DCC-83F5-B279-32F9-E6C4CE432BDF}"/>
              </a:ext>
            </a:extLst>
          </p:cNvPr>
          <p:cNvSpPr txBox="1"/>
          <p:nvPr/>
        </p:nvSpPr>
        <p:spPr>
          <a:xfrm>
            <a:off x="1008247" y="2419158"/>
            <a:ext cx="609760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Confusion: 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499DB9B-307F-74E1-EF9A-E2D4877B0DDF}"/>
              </a:ext>
            </a:extLst>
          </p:cNvPr>
          <p:cNvCxnSpPr>
            <a:cxnSpLocks/>
          </p:cNvCxnSpPr>
          <p:nvPr/>
        </p:nvCxnSpPr>
        <p:spPr>
          <a:xfrm flipV="1">
            <a:off x="4415308" y="3311091"/>
            <a:ext cx="1379100" cy="1078030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2693A9D-789D-4C67-BCA7-144B130DDB79}"/>
              </a:ext>
            </a:extLst>
          </p:cNvPr>
          <p:cNvCxnSpPr>
            <a:cxnSpLocks/>
          </p:cNvCxnSpPr>
          <p:nvPr/>
        </p:nvCxnSpPr>
        <p:spPr>
          <a:xfrm flipV="1">
            <a:off x="2695074" y="5852160"/>
            <a:ext cx="3484345" cy="240632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D5B051-160E-845E-208F-0132AEB198E0}"/>
              </a:ext>
            </a:extLst>
          </p:cNvPr>
          <p:cNvSpPr txBox="1"/>
          <p:nvPr/>
        </p:nvSpPr>
        <p:spPr>
          <a:xfrm>
            <a:off x="5940392" y="3126424"/>
            <a:ext cx="19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anose="05000000000000000000" pitchFamily="2" charset="2"/>
              </a:rPr>
              <a:t>Idle Money &amp; opportunity loss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592BC-7A35-EA2D-9790-C14D934E1736}"/>
              </a:ext>
            </a:extLst>
          </p:cNvPr>
          <p:cNvSpPr txBox="1"/>
          <p:nvPr/>
        </p:nvSpPr>
        <p:spPr>
          <a:xfrm>
            <a:off x="6403568" y="5410463"/>
            <a:ext cx="3279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Proses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klaim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terhambat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&amp;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kredibilitas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perusahaan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menurun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0" y="330628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Analytic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6A046-91E4-E795-E105-C07EAB68D358}"/>
              </a:ext>
            </a:extLst>
          </p:cNvPr>
          <p:cNvSpPr txBox="1"/>
          <p:nvPr/>
        </p:nvSpPr>
        <p:spPr>
          <a:xfrm>
            <a:off x="6017474" y="1211417"/>
            <a:ext cx="10671048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Imbalance 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cap="none" dirty="0">
              <a:solidFill>
                <a:srgbClr val="202C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DCC-83F5-B279-32F9-E6C4CE432BDF}"/>
              </a:ext>
            </a:extLst>
          </p:cNvPr>
          <p:cNvSpPr txBox="1"/>
          <p:nvPr/>
        </p:nvSpPr>
        <p:spPr>
          <a:xfrm>
            <a:off x="469231" y="1211417"/>
            <a:ext cx="609760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81AF0-C4B1-741C-8E39-6EB3A2B4459B}"/>
              </a:ext>
            </a:extLst>
          </p:cNvPr>
          <p:cNvSpPr txBox="1"/>
          <p:nvPr/>
        </p:nvSpPr>
        <p:spPr>
          <a:xfrm>
            <a:off x="6017474" y="4679367"/>
            <a:ext cx="5705294" cy="212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&amp; Evaluation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ROC/AUC &amp; Balanced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Stratified Random Sampling &amp; Stratified K-fold Cross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Oversampling SMOTE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7D29A0-B01A-65B8-6D89-6CBFB50DA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22597" r="27447" b="13122"/>
          <a:stretch/>
        </p:blipFill>
        <p:spPr>
          <a:xfrm>
            <a:off x="469232" y="1803360"/>
            <a:ext cx="5206820" cy="3961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7764E-BFE6-E190-4312-ABCCBD8D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1476"/>
            <a:ext cx="3841951" cy="29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9A12-E214-DFED-C36D-23032CE8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69" y="526097"/>
            <a:ext cx="5693664" cy="768096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3D9A-6E8B-9373-F0DC-E7A62B49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69" y="1932677"/>
            <a:ext cx="5693664" cy="40151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Missing Value (Gender)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Invalid Data (Duration)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Outlier (Age)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 Net Sales &amp; </a:t>
            </a:r>
            <a:r>
              <a:rPr lang="en-US" dirty="0" err="1"/>
              <a:t>Comission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2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457200"/>
            <a:ext cx="3512092" cy="3023748"/>
          </a:xfrm>
        </p:spPr>
        <p:txBody>
          <a:bodyPr/>
          <a:lstStyle/>
          <a:p>
            <a:r>
              <a:rPr lang="en-US" dirty="0"/>
              <a:t>Drop Missing Value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06808-EE65-4B53-8EBF-82270B9D3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1" t="18938" r="29891" b="18647"/>
          <a:stretch/>
        </p:blipFill>
        <p:spPr>
          <a:xfrm>
            <a:off x="3578088" y="149420"/>
            <a:ext cx="8521148" cy="4770072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A3A69F8-1E2F-F479-C2CF-F8CB0C2AFD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34205" y="3318523"/>
            <a:ext cx="2250450" cy="2094641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EF4A45-C362-24AB-62BA-E3A32889D3BA}"/>
              </a:ext>
            </a:extLst>
          </p:cNvPr>
          <p:cNvSpPr txBox="1"/>
          <p:nvPr/>
        </p:nvSpPr>
        <p:spPr>
          <a:xfrm>
            <a:off x="6388674" y="5511611"/>
            <a:ext cx="328793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cap="none" dirty="0">
                <a:solidFill>
                  <a:srgbClr val="202C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Ethics : Fairness</a:t>
            </a:r>
          </a:p>
        </p:txBody>
      </p:sp>
    </p:spTree>
    <p:extLst>
      <p:ext uri="{BB962C8B-B14F-4D97-AF65-F5344CB8AC3E}">
        <p14:creationId xmlns:p14="http://schemas.microsoft.com/office/powerpoint/2010/main" val="365248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{BD251F0F-FDA5-4C92-8D18-161623C6334F}tf78438558_win32</Template>
  <TotalTime>1464</TotalTime>
  <Words>682</Words>
  <Application>Microsoft Office PowerPoint</Application>
  <PresentationFormat>Widescreen</PresentationFormat>
  <Paragraphs>153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Consolas</vt:lpstr>
      <vt:lpstr>Sabon Next LT</vt:lpstr>
      <vt:lpstr>Office Theme</vt:lpstr>
      <vt:lpstr>Capstone 3 : Travel Insurance  </vt:lpstr>
      <vt:lpstr>Business understanding</vt:lpstr>
      <vt:lpstr>Business understanding</vt:lpstr>
      <vt:lpstr>Business problem</vt:lpstr>
      <vt:lpstr>Analytic approach</vt:lpstr>
      <vt:lpstr>Analytic approach</vt:lpstr>
      <vt:lpstr>Analytic approach</vt:lpstr>
      <vt:lpstr>Data preparation</vt:lpstr>
      <vt:lpstr>Drop Missing Value</vt:lpstr>
      <vt:lpstr>DROP Duplicate</vt:lpstr>
      <vt:lpstr>Manage Invalid Duration</vt:lpstr>
      <vt:lpstr>Drop Outlier age</vt:lpstr>
      <vt:lpstr>object variable encoding</vt:lpstr>
      <vt:lpstr>Feature selection</vt:lpstr>
      <vt:lpstr>Modeling &amp; evaluation</vt:lpstr>
      <vt:lpstr>Cross validation</vt:lpstr>
      <vt:lpstr>Cross validation</vt:lpstr>
      <vt:lpstr>Cross validation</vt:lpstr>
      <vt:lpstr>Model stability</vt:lpstr>
      <vt:lpstr>Model stability</vt:lpstr>
      <vt:lpstr>Hyperparameter tuning Logistic regression</vt:lpstr>
      <vt:lpstr>Comparison</vt:lpstr>
      <vt:lpstr>Final model analysis</vt:lpstr>
      <vt:lpstr>conclusion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3 : Travel Insurance  </dc:title>
  <dc:subject/>
  <dc:creator>Saniyya Rosyida</dc:creator>
  <cp:lastModifiedBy>Saniyya Rosyida</cp:lastModifiedBy>
  <cp:revision>1</cp:revision>
  <dcterms:created xsi:type="dcterms:W3CDTF">2023-02-20T09:47:17Z</dcterms:created>
  <dcterms:modified xsi:type="dcterms:W3CDTF">2023-02-21T11:49:38Z</dcterms:modified>
</cp:coreProperties>
</file>